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4"/>
  </p:sldMasterIdLst>
  <p:notesMasterIdLst>
    <p:notesMasterId r:id="rId35"/>
  </p:notesMasterIdLst>
  <p:handoutMasterIdLst>
    <p:handoutMasterId r:id="rId36"/>
  </p:handoutMasterIdLst>
  <p:sldIdLst>
    <p:sldId id="268" r:id="rId5"/>
    <p:sldId id="269" r:id="rId6"/>
    <p:sldId id="298" r:id="rId7"/>
    <p:sldId id="301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277" r:id="rId17"/>
    <p:sldId id="288" r:id="rId18"/>
    <p:sldId id="289" r:id="rId19"/>
    <p:sldId id="290" r:id="rId20"/>
    <p:sldId id="291" r:id="rId21"/>
    <p:sldId id="292" r:id="rId22"/>
    <p:sldId id="279" r:id="rId23"/>
    <p:sldId id="300" r:id="rId24"/>
    <p:sldId id="280" r:id="rId25"/>
    <p:sldId id="281" r:id="rId26"/>
    <p:sldId id="282" r:id="rId27"/>
    <p:sldId id="283" r:id="rId28"/>
    <p:sldId id="270" r:id="rId29"/>
    <p:sldId id="285" r:id="rId30"/>
    <p:sldId id="286" r:id="rId31"/>
    <p:sldId id="287" r:id="rId32"/>
    <p:sldId id="278" r:id="rId33"/>
    <p:sldId id="311" r:id="rId34"/>
  </p:sldIdLst>
  <p:sldSz cx="9144000" cy="6858000" type="screen4x3"/>
  <p:notesSz cx="6794500" cy="9982200"/>
  <p:custShowLst>
    <p:custShow name="Zielgruppenpräsentation 1" id="0">
      <p:sldLst/>
    </p:custShow>
  </p:custShow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pos="249">
          <p15:clr>
            <a:srgbClr val="A4A3A4"/>
          </p15:clr>
        </p15:guide>
        <p15:guide id="5" pos="5556">
          <p15:clr>
            <a:srgbClr val="A4A3A4"/>
          </p15:clr>
        </p15:guide>
        <p15:guide id="6" pos="2608">
          <p15:clr>
            <a:srgbClr val="A4A3A4"/>
          </p15:clr>
        </p15:guide>
        <p15:guide id="7" pos="2880">
          <p15:clr>
            <a:srgbClr val="A4A3A4"/>
          </p15:clr>
        </p15:guide>
        <p15:guide id="8" pos="31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9696"/>
    <a:srgbClr val="66FF99"/>
    <a:srgbClr val="FF0000"/>
    <a:srgbClr val="00FF00"/>
    <a:srgbClr val="FEFE00"/>
    <a:srgbClr val="FFFF00"/>
    <a:srgbClr val="CCFF33"/>
    <a:srgbClr val="FF3300"/>
    <a:srgbClr val="FF9966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88E98-765D-C531-DA0F-01BF75F86E05}" v="813" dt="2020-07-22T10:09:19.728"/>
    <p1510:client id="{3D88C230-2405-4266-88EF-FF19D7A682B2}" v="2" dt="2020-07-22T08:49:51.639"/>
    <p1510:client id="{65E65FFA-597D-812E-3439-98CCF02A3C5F}" v="89" dt="2020-07-22T10:11:19.187"/>
    <p1510:client id="{8EB06E9C-C09F-4385-B84C-6DBB2CA3F4C4}" v="116" dt="2020-07-22T13:45:49.941"/>
    <p1510:client id="{F82263AC-E0E3-4AC3-A302-96638EC16270}" v="1513" dt="2020-07-22T12:37:43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164"/>
        <p:guide orient="horz" pos="4110"/>
        <p:guide pos="249"/>
        <p:guide pos="5556"/>
        <p:guide pos="2608"/>
        <p:guide pos="2880"/>
        <p:guide pos="315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43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userId="S::urn:spo:anon#1000aca03b24af9e3923d6988cfc49d1073b741211a7bef5c8bdb0b8e44d3d66::" providerId="AD" clId="Web-{2BC88E98-765D-C531-DA0F-01BF75F86E05}"/>
    <pc:docChg chg="addSld delSld modSld">
      <pc:chgData name="Gastbenutzer" userId="S::urn:spo:anon#1000aca03b24af9e3923d6988cfc49d1073b741211a7bef5c8bdb0b8e44d3d66::" providerId="AD" clId="Web-{2BC88E98-765D-C531-DA0F-01BF75F86E05}" dt="2020-07-22T10:09:19.728" v="795"/>
      <pc:docMkLst>
        <pc:docMk/>
      </pc:docMkLst>
      <pc:sldChg chg="addSp delSp modSp">
        <pc:chgData name="Gastbenutzer" userId="S::urn:spo:anon#1000aca03b24af9e3923d6988cfc49d1073b741211a7bef5c8bdb0b8e44d3d66::" providerId="AD" clId="Web-{2BC88E98-765D-C531-DA0F-01BF75F86E05}" dt="2020-07-22T10:05:22.804" v="673" actId="1076"/>
        <pc:sldMkLst>
          <pc:docMk/>
          <pc:sldMk cId="3638419775" sldId="279"/>
        </pc:sldMkLst>
        <pc:spChg chg="mod">
          <ac:chgData name="Gastbenutzer" userId="S::urn:spo:anon#1000aca03b24af9e3923d6988cfc49d1073b741211a7bef5c8bdb0b8e44d3d66::" providerId="AD" clId="Web-{2BC88E98-765D-C531-DA0F-01BF75F86E05}" dt="2020-07-22T09:40:38.679" v="75" actId="20577"/>
          <ac:spMkLst>
            <pc:docMk/>
            <pc:sldMk cId="3638419775" sldId="279"/>
            <ac:spMk id="2" creationId="{00000000-0000-0000-0000-000000000000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10:05:17.601" v="671" actId="20577"/>
          <ac:spMkLst>
            <pc:docMk/>
            <pc:sldMk cId="3638419775" sldId="279"/>
            <ac:spMk id="4" creationId="{08C73A09-61E4-45A6-885D-73868A517B2F}"/>
          </ac:spMkLst>
        </pc:spChg>
        <pc:spChg chg="del mod">
          <ac:chgData name="Gastbenutzer" userId="S::urn:spo:anon#1000aca03b24af9e3923d6988cfc49d1073b741211a7bef5c8bdb0b8e44d3d66::" providerId="AD" clId="Web-{2BC88E98-765D-C531-DA0F-01BF75F86E05}" dt="2020-07-22T09:44:22.306" v="149"/>
          <ac:spMkLst>
            <pc:docMk/>
            <pc:sldMk cId="3638419775" sldId="279"/>
            <ac:spMk id="5" creationId="{00000000-0000-0000-0000-000000000000}"/>
          </ac:spMkLst>
        </pc:spChg>
        <pc:spChg chg="mod">
          <ac:chgData name="Gastbenutzer" userId="S::urn:spo:anon#1000aca03b24af9e3923d6988cfc49d1073b741211a7bef5c8bdb0b8e44d3d66::" providerId="AD" clId="Web-{2BC88E98-765D-C531-DA0F-01BF75F86E05}" dt="2020-07-22T10:05:10.632" v="668" actId="20577"/>
          <ac:spMkLst>
            <pc:docMk/>
            <pc:sldMk cId="3638419775" sldId="279"/>
            <ac:spMk id="6" creationId="{ABCFC29B-5EF2-4420-863B-FCECE62C891C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10:05:22.804" v="673" actId="1076"/>
          <ac:spMkLst>
            <pc:docMk/>
            <pc:sldMk cId="3638419775" sldId="279"/>
            <ac:spMk id="8" creationId="{BE2C4AF3-5952-4968-B116-D4F12EB9875E}"/>
          </ac:spMkLst>
        </pc:spChg>
      </pc:sldChg>
      <pc:sldChg chg="addSp delSp modSp">
        <pc:chgData name="Gastbenutzer" userId="S::urn:spo:anon#1000aca03b24af9e3923d6988cfc49d1073b741211a7bef5c8bdb0b8e44d3d66::" providerId="AD" clId="Web-{2BC88E98-765D-C531-DA0F-01BF75F86E05}" dt="2020-07-22T09:55:16.547" v="362" actId="20577"/>
        <pc:sldMkLst>
          <pc:docMk/>
          <pc:sldMk cId="3667914815" sldId="288"/>
        </pc:sldMkLst>
        <pc:spChg chg="mod">
          <ac:chgData name="Gastbenutzer" userId="S::urn:spo:anon#1000aca03b24af9e3923d6988cfc49d1073b741211a7bef5c8bdb0b8e44d3d66::" providerId="AD" clId="Web-{2BC88E98-765D-C531-DA0F-01BF75F86E05}" dt="2020-07-22T09:35:36.676" v="8" actId="20577"/>
          <ac:spMkLst>
            <pc:docMk/>
            <pc:sldMk cId="3667914815" sldId="288"/>
            <ac:spMk id="2" creationId="{00000000-0000-0000-0000-000000000000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09:55:11.657" v="361" actId="1076"/>
          <ac:spMkLst>
            <pc:docMk/>
            <pc:sldMk cId="3667914815" sldId="288"/>
            <ac:spMk id="4" creationId="{2A3786B9-8D84-4A0B-8189-993416F66B7E}"/>
          </ac:spMkLst>
        </pc:spChg>
        <pc:spChg chg="del mod">
          <ac:chgData name="Gastbenutzer" userId="S::urn:spo:anon#1000aca03b24af9e3923d6988cfc49d1073b741211a7bef5c8bdb0b8e44d3d66::" providerId="AD" clId="Web-{2BC88E98-765D-C531-DA0F-01BF75F86E05}" dt="2020-07-22T09:54:44.516" v="356"/>
          <ac:spMkLst>
            <pc:docMk/>
            <pc:sldMk cId="3667914815" sldId="288"/>
            <ac:spMk id="5" creationId="{00000000-0000-0000-0000-000000000000}"/>
          </ac:spMkLst>
        </pc:spChg>
        <pc:spChg chg="del mod">
          <ac:chgData name="Gastbenutzer" userId="S::urn:spo:anon#1000aca03b24af9e3923d6988cfc49d1073b741211a7bef5c8bdb0b8e44d3d66::" providerId="AD" clId="Web-{2BC88E98-765D-C531-DA0F-01BF75F86E05}" dt="2020-07-22T09:53:16.312" v="323"/>
          <ac:spMkLst>
            <pc:docMk/>
            <pc:sldMk cId="3667914815" sldId="288"/>
            <ac:spMk id="6" creationId="{ABCFC29B-5EF2-4420-863B-FCECE62C891C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09:55:16.547" v="362" actId="20577"/>
          <ac:spMkLst>
            <pc:docMk/>
            <pc:sldMk cId="3667914815" sldId="288"/>
            <ac:spMk id="9" creationId="{D943CA32-7A5F-4F3F-A640-27BF27A60ABD}"/>
          </ac:spMkLst>
        </pc:spChg>
        <pc:spChg chg="add del mod">
          <ac:chgData name="Gastbenutzer" userId="S::urn:spo:anon#1000aca03b24af9e3923d6988cfc49d1073b741211a7bef5c8bdb0b8e44d3d66::" providerId="AD" clId="Web-{2BC88E98-765D-C531-DA0F-01BF75F86E05}" dt="2020-07-22T09:54:59.969" v="359"/>
          <ac:spMkLst>
            <pc:docMk/>
            <pc:sldMk cId="3667914815" sldId="288"/>
            <ac:spMk id="11" creationId="{C4886789-6FE2-4CE6-862D-EA50A92F8F8E}"/>
          </ac:spMkLst>
        </pc:spChg>
      </pc:sldChg>
      <pc:sldChg chg="addSp delSp modSp">
        <pc:chgData name="Gastbenutzer" userId="S::urn:spo:anon#1000aca03b24af9e3923d6988cfc49d1073b741211a7bef5c8bdb0b8e44d3d66::" providerId="AD" clId="Web-{2BC88E98-765D-C531-DA0F-01BF75F86E05}" dt="2020-07-22T09:58:56.253" v="484" actId="20577"/>
        <pc:sldMkLst>
          <pc:docMk/>
          <pc:sldMk cId="2145369787" sldId="289"/>
        </pc:sldMkLst>
        <pc:spChg chg="mod">
          <ac:chgData name="Gastbenutzer" userId="S::urn:spo:anon#1000aca03b24af9e3923d6988cfc49d1073b741211a7bef5c8bdb0b8e44d3d66::" providerId="AD" clId="Web-{2BC88E98-765D-C531-DA0F-01BF75F86E05}" dt="2020-07-22T09:36:12.270" v="15" actId="20577"/>
          <ac:spMkLst>
            <pc:docMk/>
            <pc:sldMk cId="2145369787" sldId="289"/>
            <ac:spMk id="2" creationId="{00000000-0000-0000-0000-000000000000}"/>
          </ac:spMkLst>
        </pc:spChg>
        <pc:spChg chg="del">
          <ac:chgData name="Gastbenutzer" userId="S::urn:spo:anon#1000aca03b24af9e3923d6988cfc49d1073b741211a7bef5c8bdb0b8e44d3d66::" providerId="AD" clId="Web-{2BC88E98-765D-C531-DA0F-01BF75F86E05}" dt="2020-07-22T09:57:22.830" v="433"/>
          <ac:spMkLst>
            <pc:docMk/>
            <pc:sldMk cId="2145369787" sldId="289"/>
            <ac:spMk id="5" creationId="{00000000-0000-0000-0000-000000000000}"/>
          </ac:spMkLst>
        </pc:spChg>
        <pc:spChg chg="del">
          <ac:chgData name="Gastbenutzer" userId="S::urn:spo:anon#1000aca03b24af9e3923d6988cfc49d1073b741211a7bef5c8bdb0b8e44d3d66::" providerId="AD" clId="Web-{2BC88E98-765D-C531-DA0F-01BF75F86E05}" dt="2020-07-22T09:55:37.204" v="363"/>
          <ac:spMkLst>
            <pc:docMk/>
            <pc:sldMk cId="2145369787" sldId="289"/>
            <ac:spMk id="6" creationId="{ABCFC29B-5EF2-4420-863B-FCECE62C891C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09:57:17.174" v="432" actId="20577"/>
          <ac:spMkLst>
            <pc:docMk/>
            <pc:sldMk cId="2145369787" sldId="289"/>
            <ac:spMk id="7" creationId="{40200C63-654A-455A-B4F0-8B1ABB7CC000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09:58:56.253" v="484" actId="20577"/>
          <ac:spMkLst>
            <pc:docMk/>
            <pc:sldMk cId="2145369787" sldId="289"/>
            <ac:spMk id="9" creationId="{46946D29-ECC9-4EE6-AA1A-BDDFD0A5695F}"/>
          </ac:spMkLst>
        </pc:spChg>
      </pc:sldChg>
      <pc:sldChg chg="addSp delSp modSp">
        <pc:chgData name="Gastbenutzer" userId="S::urn:spo:anon#1000aca03b24af9e3923d6988cfc49d1073b741211a7bef5c8bdb0b8e44d3d66::" providerId="AD" clId="Web-{2BC88E98-765D-C531-DA0F-01BF75F86E05}" dt="2020-07-22T10:02:10.927" v="570" actId="20577"/>
        <pc:sldMkLst>
          <pc:docMk/>
          <pc:sldMk cId="3448186876" sldId="290"/>
        </pc:sldMkLst>
        <pc:spChg chg="mod">
          <ac:chgData name="Gastbenutzer" userId="S::urn:spo:anon#1000aca03b24af9e3923d6988cfc49d1073b741211a7bef5c8bdb0b8e44d3d66::" providerId="AD" clId="Web-{2BC88E98-765D-C531-DA0F-01BF75F86E05}" dt="2020-07-22T09:36:34.114" v="31" actId="20577"/>
          <ac:spMkLst>
            <pc:docMk/>
            <pc:sldMk cId="3448186876" sldId="290"/>
            <ac:spMk id="2" creationId="{00000000-0000-0000-0000-000000000000}"/>
          </ac:spMkLst>
        </pc:spChg>
        <pc:spChg chg="del">
          <ac:chgData name="Gastbenutzer" userId="S::urn:spo:anon#1000aca03b24af9e3923d6988cfc49d1073b741211a7bef5c8bdb0b8e44d3d66::" providerId="AD" clId="Web-{2BC88E98-765D-C531-DA0F-01BF75F86E05}" dt="2020-07-22T10:00:30.957" v="510"/>
          <ac:spMkLst>
            <pc:docMk/>
            <pc:sldMk cId="3448186876" sldId="290"/>
            <ac:spMk id="5" creationId="{00000000-0000-0000-0000-000000000000}"/>
          </ac:spMkLst>
        </pc:spChg>
        <pc:spChg chg="del">
          <ac:chgData name="Gastbenutzer" userId="S::urn:spo:anon#1000aca03b24af9e3923d6988cfc49d1073b741211a7bef5c8bdb0b8e44d3d66::" providerId="AD" clId="Web-{2BC88E98-765D-C531-DA0F-01BF75F86E05}" dt="2020-07-22T09:59:12.675" v="485"/>
          <ac:spMkLst>
            <pc:docMk/>
            <pc:sldMk cId="3448186876" sldId="290"/>
            <ac:spMk id="6" creationId="{ABCFC29B-5EF2-4420-863B-FCECE62C891C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10:00:30.785" v="509" actId="20577"/>
          <ac:spMkLst>
            <pc:docMk/>
            <pc:sldMk cId="3448186876" sldId="290"/>
            <ac:spMk id="7" creationId="{A0DE6D39-FC2F-4D44-9BDD-184A78883262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10:02:10.927" v="570" actId="20577"/>
          <ac:spMkLst>
            <pc:docMk/>
            <pc:sldMk cId="3448186876" sldId="290"/>
            <ac:spMk id="9" creationId="{B49EFEAE-351A-4464-9324-E7F65D440D9A}"/>
          </ac:spMkLst>
        </pc:spChg>
        <pc:spChg chg="add del mod">
          <ac:chgData name="Gastbenutzer" userId="S::urn:spo:anon#1000aca03b24af9e3923d6988cfc49d1073b741211a7bef5c8bdb0b8e44d3d66::" providerId="AD" clId="Web-{2BC88E98-765D-C531-DA0F-01BF75F86E05}" dt="2020-07-22T10:00:34.332" v="513"/>
          <ac:spMkLst>
            <pc:docMk/>
            <pc:sldMk cId="3448186876" sldId="290"/>
            <ac:spMk id="11" creationId="{99C6D444-F9FD-40AC-BDE3-BD3E7B524DE9}"/>
          </ac:spMkLst>
        </pc:spChg>
      </pc:sldChg>
      <pc:sldChg chg="addSp delSp modSp">
        <pc:chgData name="Gastbenutzer" userId="S::urn:spo:anon#1000aca03b24af9e3923d6988cfc49d1073b741211a7bef5c8bdb0b8e44d3d66::" providerId="AD" clId="Web-{2BC88E98-765D-C531-DA0F-01BF75F86E05}" dt="2020-07-22T10:04:30.428" v="661" actId="20577"/>
        <pc:sldMkLst>
          <pc:docMk/>
          <pc:sldMk cId="1482431677" sldId="291"/>
        </pc:sldMkLst>
        <pc:spChg chg="mod">
          <ac:chgData name="Gastbenutzer" userId="S::urn:spo:anon#1000aca03b24af9e3923d6988cfc49d1073b741211a7bef5c8bdb0b8e44d3d66::" providerId="AD" clId="Web-{2BC88E98-765D-C531-DA0F-01BF75F86E05}" dt="2020-07-22T09:36:54.849" v="32" actId="20577"/>
          <ac:spMkLst>
            <pc:docMk/>
            <pc:sldMk cId="1482431677" sldId="291"/>
            <ac:spMk id="2" creationId="{00000000-0000-0000-0000-000000000000}"/>
          </ac:spMkLst>
        </pc:spChg>
        <pc:spChg chg="del">
          <ac:chgData name="Gastbenutzer" userId="S::urn:spo:anon#1000aca03b24af9e3923d6988cfc49d1073b741211a7bef5c8bdb0b8e44d3d66::" providerId="AD" clId="Web-{2BC88E98-765D-C531-DA0F-01BF75F86E05}" dt="2020-07-22T10:03:34.990" v="613"/>
          <ac:spMkLst>
            <pc:docMk/>
            <pc:sldMk cId="1482431677" sldId="291"/>
            <ac:spMk id="5" creationId="{00000000-0000-0000-0000-000000000000}"/>
          </ac:spMkLst>
        </pc:spChg>
        <pc:spChg chg="del">
          <ac:chgData name="Gastbenutzer" userId="S::urn:spo:anon#1000aca03b24af9e3923d6988cfc49d1073b741211a7bef5c8bdb0b8e44d3d66::" providerId="AD" clId="Web-{2BC88E98-765D-C531-DA0F-01BF75F86E05}" dt="2020-07-22T10:02:32.849" v="571"/>
          <ac:spMkLst>
            <pc:docMk/>
            <pc:sldMk cId="1482431677" sldId="291"/>
            <ac:spMk id="6" creationId="{ABCFC29B-5EF2-4420-863B-FCECE62C891C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10:03:32.974" v="612" actId="20577"/>
          <ac:spMkLst>
            <pc:docMk/>
            <pc:sldMk cId="1482431677" sldId="291"/>
            <ac:spMk id="8" creationId="{95190760-8505-458A-9499-4F1AFF3A3042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10:04:30.428" v="661" actId="20577"/>
          <ac:spMkLst>
            <pc:docMk/>
            <pc:sldMk cId="1482431677" sldId="291"/>
            <ac:spMk id="10" creationId="{FBB84125-64A7-461D-BFF7-F5222FF2B250}"/>
          </ac:spMkLst>
        </pc:spChg>
      </pc:sldChg>
      <pc:sldChg chg="addSp delSp modSp">
        <pc:chgData name="Gastbenutzer" userId="S::urn:spo:anon#1000aca03b24af9e3923d6988cfc49d1073b741211a7bef5c8bdb0b8e44d3d66::" providerId="AD" clId="Web-{2BC88E98-765D-C531-DA0F-01BF75F86E05}" dt="2020-07-22T10:09:19.728" v="795"/>
        <pc:sldMkLst>
          <pc:docMk/>
          <pc:sldMk cId="1027431708" sldId="292"/>
        </pc:sldMkLst>
        <pc:spChg chg="mod">
          <ac:chgData name="Gastbenutzer" userId="S::urn:spo:anon#1000aca03b24af9e3923d6988cfc49d1073b741211a7bef5c8bdb0b8e44d3d66::" providerId="AD" clId="Web-{2BC88E98-765D-C531-DA0F-01BF75F86E05}" dt="2020-07-22T09:37:27.474" v="43" actId="20577"/>
          <ac:spMkLst>
            <pc:docMk/>
            <pc:sldMk cId="1027431708" sldId="292"/>
            <ac:spMk id="2" creationId="{00000000-0000-0000-0000-000000000000}"/>
          </ac:spMkLst>
        </pc:spChg>
        <pc:spChg chg="del">
          <ac:chgData name="Gastbenutzer" userId="S::urn:spo:anon#1000aca03b24af9e3923d6988cfc49d1073b741211a7bef5c8bdb0b8e44d3d66::" providerId="AD" clId="Web-{2BC88E98-765D-C531-DA0F-01BF75F86E05}" dt="2020-07-22T10:06:36.070" v="718"/>
          <ac:spMkLst>
            <pc:docMk/>
            <pc:sldMk cId="1027431708" sldId="292"/>
            <ac:spMk id="5" creationId="{00000000-0000-0000-0000-000000000000}"/>
          </ac:spMkLst>
        </pc:spChg>
        <pc:spChg chg="del">
          <ac:chgData name="Gastbenutzer" userId="S::urn:spo:anon#1000aca03b24af9e3923d6988cfc49d1073b741211a7bef5c8bdb0b8e44d3d66::" providerId="AD" clId="Web-{2BC88E98-765D-C531-DA0F-01BF75F86E05}" dt="2020-07-22T10:05:37.460" v="674"/>
          <ac:spMkLst>
            <pc:docMk/>
            <pc:sldMk cId="1027431708" sldId="292"/>
            <ac:spMk id="6" creationId="{ABCFC29B-5EF2-4420-863B-FCECE62C891C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10:06:32.304" v="717" actId="20577"/>
          <ac:spMkLst>
            <pc:docMk/>
            <pc:sldMk cId="1027431708" sldId="292"/>
            <ac:spMk id="9" creationId="{CA873B4B-4774-4EC0-AB96-B932EE10279A}"/>
          </ac:spMkLst>
        </pc:spChg>
        <pc:spChg chg="add del mod">
          <ac:chgData name="Gastbenutzer" userId="S::urn:spo:anon#1000aca03b24af9e3923d6988cfc49d1073b741211a7bef5c8bdb0b8e44d3d66::" providerId="AD" clId="Web-{2BC88E98-765D-C531-DA0F-01BF75F86E05}" dt="2020-07-22T10:08:00.430" v="750"/>
          <ac:spMkLst>
            <pc:docMk/>
            <pc:sldMk cId="1027431708" sldId="292"/>
            <ac:spMk id="11" creationId="{44F1E3AD-8E32-48A1-9F0E-612EC0875EBC}"/>
          </ac:spMkLst>
        </pc:spChg>
        <pc:spChg chg="add del mod">
          <ac:chgData name="Gastbenutzer" userId="S::urn:spo:anon#1000aca03b24af9e3923d6988cfc49d1073b741211a7bef5c8bdb0b8e44d3d66::" providerId="AD" clId="Web-{2BC88E98-765D-C531-DA0F-01BF75F86E05}" dt="2020-07-22T10:08:57.275" v="787"/>
          <ac:spMkLst>
            <pc:docMk/>
            <pc:sldMk cId="1027431708" sldId="292"/>
            <ac:spMk id="13" creationId="{2457B2B8-E4D7-4707-A3FA-9CC0DD642C02}"/>
          </ac:spMkLst>
        </pc:spChg>
        <pc:spChg chg="add del mod">
          <ac:chgData name="Gastbenutzer" userId="S::urn:spo:anon#1000aca03b24af9e3923d6988cfc49d1073b741211a7bef5c8bdb0b8e44d3d66::" providerId="AD" clId="Web-{2BC88E98-765D-C531-DA0F-01BF75F86E05}" dt="2020-07-22T10:09:19.728" v="795"/>
          <ac:spMkLst>
            <pc:docMk/>
            <pc:sldMk cId="1027431708" sldId="292"/>
            <ac:spMk id="15" creationId="{C9F8D6A3-2F92-48EA-A39A-550C19B6929E}"/>
          </ac:spMkLst>
        </pc:spChg>
      </pc:sldChg>
      <pc:sldChg chg="modSp del">
        <pc:chgData name="Gastbenutzer" userId="S::urn:spo:anon#1000aca03b24af9e3923d6988cfc49d1073b741211a7bef5c8bdb0b8e44d3d66::" providerId="AD" clId="Web-{2BC88E98-765D-C531-DA0F-01BF75F86E05}" dt="2020-07-22T10:04:54.897" v="662"/>
        <pc:sldMkLst>
          <pc:docMk/>
          <pc:sldMk cId="3901179309" sldId="293"/>
        </pc:sldMkLst>
        <pc:spChg chg="mod">
          <ac:chgData name="Gastbenutzer" userId="S::urn:spo:anon#1000aca03b24af9e3923d6988cfc49d1073b741211a7bef5c8bdb0b8e44d3d66::" providerId="AD" clId="Web-{2BC88E98-765D-C531-DA0F-01BF75F86E05}" dt="2020-07-22T09:37:46.146" v="51" actId="20577"/>
          <ac:spMkLst>
            <pc:docMk/>
            <pc:sldMk cId="3901179309" sldId="293"/>
            <ac:spMk id="2" creationId="{00000000-0000-0000-0000-000000000000}"/>
          </ac:spMkLst>
        </pc:spChg>
        <pc:spChg chg="mod">
          <ac:chgData name="Gastbenutzer" userId="S::urn:spo:anon#1000aca03b24af9e3923d6988cfc49d1073b741211a7bef5c8bdb0b8e44d3d66::" providerId="AD" clId="Web-{2BC88E98-765D-C531-DA0F-01BF75F86E05}" dt="2020-07-22T09:38:32.584" v="59" actId="20577"/>
          <ac:spMkLst>
            <pc:docMk/>
            <pc:sldMk cId="3901179309" sldId="293"/>
            <ac:spMk id="6" creationId="{ABCFC29B-5EF2-4420-863B-FCECE62C891C}"/>
          </ac:spMkLst>
        </pc:spChg>
      </pc:sldChg>
      <pc:sldChg chg="addSp delSp modSp">
        <pc:chgData name="Gastbenutzer" userId="S::urn:spo:anon#1000aca03b24af9e3923d6988cfc49d1073b741211a7bef5c8bdb0b8e44d3d66::" providerId="AD" clId="Web-{2BC88E98-765D-C531-DA0F-01BF75F86E05}" dt="2020-07-22T09:51:49.248" v="289" actId="1076"/>
        <pc:sldMkLst>
          <pc:docMk/>
          <pc:sldMk cId="2181885308" sldId="298"/>
        </pc:sldMkLst>
        <pc:spChg chg="add mod">
          <ac:chgData name="Gastbenutzer" userId="S::urn:spo:anon#1000aca03b24af9e3923d6988cfc49d1073b741211a7bef5c8bdb0b8e44d3d66::" providerId="AD" clId="Web-{2BC88E98-765D-C531-DA0F-01BF75F86E05}" dt="2020-07-22T09:51:30.701" v="286" actId="20577"/>
          <ac:spMkLst>
            <pc:docMk/>
            <pc:sldMk cId="2181885308" sldId="298"/>
            <ac:spMk id="4" creationId="{FDA4ABD1-5DEF-4D35-B335-D625BC06F9DC}"/>
          </ac:spMkLst>
        </pc:spChg>
        <pc:spChg chg="del mod">
          <ac:chgData name="Gastbenutzer" userId="S::urn:spo:anon#1000aca03b24af9e3923d6988cfc49d1073b741211a7bef5c8bdb0b8e44d3d66::" providerId="AD" clId="Web-{2BC88E98-765D-C531-DA0F-01BF75F86E05}" dt="2020-07-22T09:51:31.795" v="287"/>
          <ac:spMkLst>
            <pc:docMk/>
            <pc:sldMk cId="2181885308" sldId="298"/>
            <ac:spMk id="6" creationId="{027E7B5F-75A2-4BB2-AA92-395EECFADEBD}"/>
          </ac:spMkLst>
        </pc:spChg>
        <pc:spChg chg="add mod">
          <ac:chgData name="Gastbenutzer" userId="S::urn:spo:anon#1000aca03b24af9e3923d6988cfc49d1073b741211a7bef5c8bdb0b8e44d3d66::" providerId="AD" clId="Web-{2BC88E98-765D-C531-DA0F-01BF75F86E05}" dt="2020-07-22T09:51:49.248" v="289" actId="1076"/>
          <ac:spMkLst>
            <pc:docMk/>
            <pc:sldMk cId="2181885308" sldId="298"/>
            <ac:spMk id="8" creationId="{9C7C389A-403E-4299-9567-119611EAD8FA}"/>
          </ac:spMkLst>
        </pc:spChg>
      </pc:sldChg>
      <pc:sldChg chg="add replId">
        <pc:chgData name="Gastbenutzer" userId="S::urn:spo:anon#1000aca03b24af9e3923d6988cfc49d1073b741211a7bef5c8bdb0b8e44d3d66::" providerId="AD" clId="Web-{2BC88E98-765D-C531-DA0F-01BF75F86E05}" dt="2020-07-22T09:40:27.569" v="73"/>
        <pc:sldMkLst>
          <pc:docMk/>
          <pc:sldMk cId="930651139" sldId="300"/>
        </pc:sldMkLst>
      </pc:sldChg>
      <pc:sldChg chg="modSp add del replId">
        <pc:chgData name="Gastbenutzer" userId="S::urn:spo:anon#1000aca03b24af9e3923d6988cfc49d1073b741211a7bef5c8bdb0b8e44d3d66::" providerId="AD" clId="Web-{2BC88E98-765D-C531-DA0F-01BF75F86E05}" dt="2020-07-22T09:40:10.272" v="72"/>
        <pc:sldMkLst>
          <pc:docMk/>
          <pc:sldMk cId="3350550173" sldId="300"/>
        </pc:sldMkLst>
        <pc:spChg chg="mod">
          <ac:chgData name="Gastbenutzer" userId="S::urn:spo:anon#1000aca03b24af9e3923d6988cfc49d1073b741211a7bef5c8bdb0b8e44d3d66::" providerId="AD" clId="Web-{2BC88E98-765D-C531-DA0F-01BF75F86E05}" dt="2020-07-22T09:39:37.100" v="71" actId="20577"/>
          <ac:spMkLst>
            <pc:docMk/>
            <pc:sldMk cId="3350550173" sldId="300"/>
            <ac:spMk id="6" creationId="{ABCFC29B-5EF2-4420-863B-FCECE62C891C}"/>
          </ac:spMkLst>
        </pc:spChg>
      </pc:sldChg>
    </pc:docChg>
  </pc:docChgLst>
  <pc:docChgLst>
    <pc:chgData name="Gastbenutzer" userId="S::urn:spo:anon#1000aca03b24af9e3923d6988cfc49d1073b741211a7bef5c8bdb0b8e44d3d66::" providerId="AD" clId="Web-{F82263AC-E0E3-4AC3-A302-96638EC16270}"/>
    <pc:docChg chg="addSld delSld modSld">
      <pc:chgData name="Gastbenutzer" userId="S::urn:spo:anon#1000aca03b24af9e3923d6988cfc49d1073b741211a7bef5c8bdb0b8e44d3d66::" providerId="AD" clId="Web-{F82263AC-E0E3-4AC3-A302-96638EC16270}" dt="2020-07-22T12:37:43.057" v="1467" actId="1076"/>
      <pc:docMkLst>
        <pc:docMk/>
      </pc:docMkLst>
      <pc:sldChg chg="del">
        <pc:chgData name="Gastbenutzer" userId="S::urn:spo:anon#1000aca03b24af9e3923d6988cfc49d1073b741211a7bef5c8bdb0b8e44d3d66::" providerId="AD" clId="Web-{F82263AC-E0E3-4AC3-A302-96638EC16270}" dt="2020-07-22T12:08:06.367" v="526"/>
        <pc:sldMkLst>
          <pc:docMk/>
          <pc:sldMk cId="2889427026" sldId="271"/>
        </pc:sldMkLst>
      </pc:sldChg>
      <pc:sldChg chg="modSp del">
        <pc:chgData name="Gastbenutzer" userId="S::urn:spo:anon#1000aca03b24af9e3923d6988cfc49d1073b741211a7bef5c8bdb0b8e44d3d66::" providerId="AD" clId="Web-{F82263AC-E0E3-4AC3-A302-96638EC16270}" dt="2020-07-22T12:15:03.965" v="710"/>
        <pc:sldMkLst>
          <pc:docMk/>
          <pc:sldMk cId="140312087" sldId="273"/>
        </pc:sldMkLst>
        <pc:spChg chg="mod">
          <ac:chgData name="Gastbenutzer" userId="S::urn:spo:anon#1000aca03b24af9e3923d6988cfc49d1073b741211a7bef5c8bdb0b8e44d3d66::" providerId="AD" clId="Web-{F82263AC-E0E3-4AC3-A302-96638EC16270}" dt="2020-07-22T12:11:20.135" v="623" actId="1076"/>
          <ac:spMkLst>
            <pc:docMk/>
            <pc:sldMk cId="140312087" sldId="273"/>
            <ac:spMk id="7" creationId="{00000000-0000-0000-0000-000000000000}"/>
          </ac:spMkLst>
        </pc:spChg>
        <pc:picChg chg="mod">
          <ac:chgData name="Gastbenutzer" userId="S::urn:spo:anon#1000aca03b24af9e3923d6988cfc49d1073b741211a7bef5c8bdb0b8e44d3d66::" providerId="AD" clId="Web-{F82263AC-E0E3-4AC3-A302-96638EC16270}" dt="2020-07-22T12:14:01.355" v="682" actId="1076"/>
          <ac:picMkLst>
            <pc:docMk/>
            <pc:sldMk cId="140312087" sldId="273"/>
            <ac:picMk id="8" creationId="{00000000-0000-0000-0000-000000000000}"/>
          </ac:picMkLst>
        </pc:picChg>
      </pc:sldChg>
      <pc:sldChg chg="del">
        <pc:chgData name="Gastbenutzer" userId="S::urn:spo:anon#1000aca03b24af9e3923d6988cfc49d1073b741211a7bef5c8bdb0b8e44d3d66::" providerId="AD" clId="Web-{F82263AC-E0E3-4AC3-A302-96638EC16270}" dt="2020-07-22T12:29:12.551" v="1245"/>
        <pc:sldMkLst>
          <pc:docMk/>
          <pc:sldMk cId="2551557317" sldId="274"/>
        </pc:sldMkLst>
      </pc:sldChg>
      <pc:sldChg chg="del">
        <pc:chgData name="Gastbenutzer" userId="S::urn:spo:anon#1000aca03b24af9e3923d6988cfc49d1073b741211a7bef5c8bdb0b8e44d3d66::" providerId="AD" clId="Web-{F82263AC-E0E3-4AC3-A302-96638EC16270}" dt="2020-07-22T12:32:25.366" v="1320"/>
        <pc:sldMkLst>
          <pc:docMk/>
          <pc:sldMk cId="505511001" sldId="275"/>
        </pc:sldMkLst>
      </pc:sldChg>
      <pc:sldChg chg="del">
        <pc:chgData name="Gastbenutzer" userId="S::urn:spo:anon#1000aca03b24af9e3923d6988cfc49d1073b741211a7bef5c8bdb0b8e44d3d66::" providerId="AD" clId="Web-{F82263AC-E0E3-4AC3-A302-96638EC16270}" dt="2020-07-22T12:34:49.539" v="1389"/>
        <pc:sldMkLst>
          <pc:docMk/>
          <pc:sldMk cId="4156191939" sldId="276"/>
        </pc:sldMkLst>
      </pc:sldChg>
      <pc:sldChg chg="modSp">
        <pc:chgData name="Gastbenutzer" userId="S::urn:spo:anon#1000aca03b24af9e3923d6988cfc49d1073b741211a7bef5c8bdb0b8e44d3d66::" providerId="AD" clId="Web-{F82263AC-E0E3-4AC3-A302-96638EC16270}" dt="2020-07-22T12:37:43.057" v="1467" actId="1076"/>
        <pc:sldMkLst>
          <pc:docMk/>
          <pc:sldMk cId="3660801641" sldId="277"/>
        </pc:sldMkLst>
        <pc:picChg chg="mod">
          <ac:chgData name="Gastbenutzer" userId="S::urn:spo:anon#1000aca03b24af9e3923d6988cfc49d1073b741211a7bef5c8bdb0b8e44d3d66::" providerId="AD" clId="Web-{F82263AC-E0E3-4AC3-A302-96638EC16270}" dt="2020-07-22T12:37:06.556" v="1461" actId="1076"/>
          <ac:picMkLst>
            <pc:docMk/>
            <pc:sldMk cId="3660801641" sldId="277"/>
            <ac:picMk id="6" creationId="{00000000-0000-0000-0000-000000000000}"/>
          </ac:picMkLst>
        </pc:picChg>
        <pc:picChg chg="mod">
          <ac:chgData name="Gastbenutzer" userId="S::urn:spo:anon#1000aca03b24af9e3923d6988cfc49d1073b741211a7bef5c8bdb0b8e44d3d66::" providerId="AD" clId="Web-{F82263AC-E0E3-4AC3-A302-96638EC16270}" dt="2020-07-22T12:37:39.775" v="1466" actId="1076"/>
          <ac:picMkLst>
            <pc:docMk/>
            <pc:sldMk cId="3660801641" sldId="277"/>
            <ac:picMk id="7" creationId="{00000000-0000-0000-0000-000000000000}"/>
          </ac:picMkLst>
        </pc:picChg>
        <pc:picChg chg="mod">
          <ac:chgData name="Gastbenutzer" userId="S::urn:spo:anon#1000aca03b24af9e3923d6988cfc49d1073b741211a7bef5c8bdb0b8e44d3d66::" providerId="AD" clId="Web-{F82263AC-E0E3-4AC3-A302-96638EC16270}" dt="2020-07-22T12:37:43.057" v="1467" actId="1076"/>
          <ac:picMkLst>
            <pc:docMk/>
            <pc:sldMk cId="3660801641" sldId="277"/>
            <ac:picMk id="8" creationId="{00000000-0000-0000-0000-000000000000}"/>
          </ac:picMkLst>
        </pc:picChg>
      </pc:sldChg>
      <pc:sldChg chg="del">
        <pc:chgData name="Gastbenutzer" userId="S::urn:spo:anon#1000aca03b24af9e3923d6988cfc49d1073b741211a7bef5c8bdb0b8e44d3d66::" providerId="AD" clId="Web-{F82263AC-E0E3-4AC3-A302-96638EC16270}" dt="2020-07-22T12:03:55.755" v="440"/>
        <pc:sldMkLst>
          <pc:docMk/>
          <pc:sldMk cId="551988135" sldId="294"/>
        </pc:sldMkLst>
      </pc:sldChg>
      <pc:sldChg chg="del">
        <pc:chgData name="Gastbenutzer" userId="S::urn:spo:anon#1000aca03b24af9e3923d6988cfc49d1073b741211a7bef5c8bdb0b8e44d3d66::" providerId="AD" clId="Web-{F82263AC-E0E3-4AC3-A302-96638EC16270}" dt="2020-07-22T12:18:17.076" v="798"/>
        <pc:sldMkLst>
          <pc:docMk/>
          <pc:sldMk cId="3482868284" sldId="295"/>
        </pc:sldMkLst>
      </pc:sldChg>
      <pc:sldChg chg="del">
        <pc:chgData name="Gastbenutzer" userId="S::urn:spo:anon#1000aca03b24af9e3923d6988cfc49d1073b741211a7bef5c8bdb0b8e44d3d66::" providerId="AD" clId="Web-{F82263AC-E0E3-4AC3-A302-96638EC16270}" dt="2020-07-22T12:22:49.673" v="909"/>
        <pc:sldMkLst>
          <pc:docMk/>
          <pc:sldMk cId="1621763372" sldId="296"/>
        </pc:sldMkLst>
      </pc:sldChg>
      <pc:sldChg chg="modSp del">
        <pc:chgData name="Gastbenutzer" userId="S::urn:spo:anon#1000aca03b24af9e3923d6988cfc49d1073b741211a7bef5c8bdb0b8e44d3d66::" providerId="AD" clId="Web-{F82263AC-E0E3-4AC3-A302-96638EC16270}" dt="2020-07-22T11:53:33.452" v="140"/>
        <pc:sldMkLst>
          <pc:docMk/>
          <pc:sldMk cId="3477707573" sldId="299"/>
        </pc:sldMkLst>
        <pc:spChg chg="mod">
          <ac:chgData name="Gastbenutzer" userId="S::urn:spo:anon#1000aca03b24af9e3923d6988cfc49d1073b741211a7bef5c8bdb0b8e44d3d66::" providerId="AD" clId="Web-{F82263AC-E0E3-4AC3-A302-96638EC16270}" dt="2020-07-22T11:49:12.668" v="75" actId="20577"/>
          <ac:spMkLst>
            <pc:docMk/>
            <pc:sldMk cId="3477707573" sldId="299"/>
            <ac:spMk id="4" creationId="{00000000-0000-0000-0000-000000000000}"/>
          </ac:spMkLst>
        </pc:spChg>
      </pc:sldChg>
      <pc:sldChg chg="modSp new">
        <pc:chgData name="Gastbenutzer" userId="S::urn:spo:anon#1000aca03b24af9e3923d6988cfc49d1073b741211a7bef5c8bdb0b8e44d3d66::" providerId="AD" clId="Web-{F82263AC-E0E3-4AC3-A302-96638EC16270}" dt="2020-07-22T12:04:19.115" v="443" actId="20577"/>
        <pc:sldMkLst>
          <pc:docMk/>
          <pc:sldMk cId="2714896129" sldId="301"/>
        </pc:sldMkLst>
        <pc:spChg chg="mod">
          <ac:chgData name="Gastbenutzer" userId="S::urn:spo:anon#1000aca03b24af9e3923d6988cfc49d1073b741211a7bef5c8bdb0b8e44d3d66::" providerId="AD" clId="Web-{F82263AC-E0E3-4AC3-A302-96638EC16270}" dt="2020-07-22T11:53:14.202" v="139" actId="20577"/>
          <ac:spMkLst>
            <pc:docMk/>
            <pc:sldMk cId="2714896129" sldId="301"/>
            <ac:spMk id="2" creationId="{F1716466-83D9-45AC-9749-A6565ADE383A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1:51:57.107" v="122" actId="1076"/>
          <ac:spMkLst>
            <pc:docMk/>
            <pc:sldMk cId="2714896129" sldId="301"/>
            <ac:spMk id="4" creationId="{34765D96-5D10-4DD7-9F90-FC383CF9B192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04:19.115" v="443" actId="20577"/>
          <ac:spMkLst>
            <pc:docMk/>
            <pc:sldMk cId="2714896129" sldId="301"/>
            <ac:spMk id="5" creationId="{4E658D52-B928-432B-AF65-641ABDC101FE}"/>
          </ac:spMkLst>
        </pc:spChg>
      </pc:sldChg>
      <pc:sldChg chg="modSp new add del">
        <pc:chgData name="Gastbenutzer" userId="S::urn:spo:anon#1000aca03b24af9e3923d6988cfc49d1073b741211a7bef5c8bdb0b8e44d3d66::" providerId="AD" clId="Web-{F82263AC-E0E3-4AC3-A302-96638EC16270}" dt="2020-07-22T11:49:05.778" v="67"/>
        <pc:sldMkLst>
          <pc:docMk/>
          <pc:sldMk cId="3292098782" sldId="301"/>
        </pc:sldMkLst>
        <pc:spChg chg="mod">
          <ac:chgData name="Gastbenutzer" userId="S::urn:spo:anon#1000aca03b24af9e3923d6988cfc49d1073b741211a7bef5c8bdb0b8e44d3d66::" providerId="AD" clId="Web-{F82263AC-E0E3-4AC3-A302-96638EC16270}" dt="2020-07-22T11:49:02.731" v="66" actId="20577"/>
          <ac:spMkLst>
            <pc:docMk/>
            <pc:sldMk cId="3292098782" sldId="301"/>
            <ac:spMk id="4" creationId="{4FEB1FE3-F2DE-47E0-B5C1-A4111D32CD43}"/>
          </ac:spMkLst>
        </pc:spChg>
      </pc:sldChg>
      <pc:sldChg chg="modSp new del">
        <pc:chgData name="Gastbenutzer" userId="S::urn:spo:anon#1000aca03b24af9e3923d6988cfc49d1073b741211a7bef5c8bdb0b8e44d3d66::" providerId="AD" clId="Web-{F82263AC-E0E3-4AC3-A302-96638EC16270}" dt="2020-07-22T12:03:59.458" v="441"/>
        <pc:sldMkLst>
          <pc:docMk/>
          <pc:sldMk cId="4062742188" sldId="302"/>
        </pc:sldMkLst>
        <pc:spChg chg="mod">
          <ac:chgData name="Gastbenutzer" userId="S::urn:spo:anon#1000aca03b24af9e3923d6988cfc49d1073b741211a7bef5c8bdb0b8e44d3d66::" providerId="AD" clId="Web-{F82263AC-E0E3-4AC3-A302-96638EC16270}" dt="2020-07-22T12:01:06.894" v="339" actId="20577"/>
          <ac:spMkLst>
            <pc:docMk/>
            <pc:sldMk cId="4062742188" sldId="302"/>
            <ac:spMk id="4" creationId="{838D609C-AB8F-4BBE-A56E-B6A6D3C291CB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02:56.583" v="400" actId="20577"/>
          <ac:spMkLst>
            <pc:docMk/>
            <pc:sldMk cId="4062742188" sldId="302"/>
            <ac:spMk id="5" creationId="{310B1286-442B-4C83-8501-9B4462B6FF16}"/>
          </ac:spMkLst>
        </pc:spChg>
      </pc:sldChg>
      <pc:sldChg chg="modSp new">
        <pc:chgData name="Gastbenutzer" userId="S::urn:spo:anon#1000aca03b24af9e3923d6988cfc49d1073b741211a7bef5c8bdb0b8e44d3d66::" providerId="AD" clId="Web-{F82263AC-E0E3-4AC3-A302-96638EC16270}" dt="2020-07-22T12:08:09.539" v="527" actId="20577"/>
        <pc:sldMkLst>
          <pc:docMk/>
          <pc:sldMk cId="2876045979" sldId="303"/>
        </pc:sldMkLst>
        <pc:spChg chg="mod">
          <ac:chgData name="Gastbenutzer" userId="S::urn:spo:anon#1000aca03b24af9e3923d6988cfc49d1073b741211a7bef5c8bdb0b8e44d3d66::" providerId="AD" clId="Web-{F82263AC-E0E3-4AC3-A302-96638EC16270}" dt="2020-07-22T12:08:09.539" v="527" actId="20577"/>
          <ac:spMkLst>
            <pc:docMk/>
            <pc:sldMk cId="2876045979" sldId="303"/>
            <ac:spMk id="2" creationId="{B29A3061-969F-401B-BCA9-C94F3E589432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02:31.817" v="393" actId="20577"/>
          <ac:spMkLst>
            <pc:docMk/>
            <pc:sldMk cId="2876045979" sldId="303"/>
            <ac:spMk id="4" creationId="{9C034835-4B91-419D-9C89-8F3AC31B0667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03:35.427" v="419" actId="20577"/>
          <ac:spMkLst>
            <pc:docMk/>
            <pc:sldMk cId="2876045979" sldId="303"/>
            <ac:spMk id="5" creationId="{21687533-C6DD-4D36-B72F-40C2C7C57C31}"/>
          </ac:spMkLst>
        </pc:spChg>
      </pc:sldChg>
      <pc:sldChg chg="modSp new del">
        <pc:chgData name="Gastbenutzer" userId="S::urn:spo:anon#1000aca03b24af9e3923d6988cfc49d1073b741211a7bef5c8bdb0b8e44d3d66::" providerId="AD" clId="Web-{F82263AC-E0E3-4AC3-A302-96638EC16270}" dt="2020-07-22T12:06:02.147" v="477"/>
        <pc:sldMkLst>
          <pc:docMk/>
          <pc:sldMk cId="1608125864" sldId="304"/>
        </pc:sldMkLst>
        <pc:spChg chg="mod">
          <ac:chgData name="Gastbenutzer" userId="S::urn:spo:anon#1000aca03b24af9e3923d6988cfc49d1073b741211a7bef5c8bdb0b8e44d3d66::" providerId="AD" clId="Web-{F82263AC-E0E3-4AC3-A302-96638EC16270}" dt="2020-07-22T12:06:01.319" v="476" actId="20577"/>
          <ac:spMkLst>
            <pc:docMk/>
            <pc:sldMk cId="1608125864" sldId="304"/>
            <ac:spMk id="4" creationId="{2E1A3EA7-938D-4B5F-B0AC-61BDCBA0F3E4}"/>
          </ac:spMkLst>
        </pc:spChg>
      </pc:sldChg>
      <pc:sldChg chg="modSp new">
        <pc:chgData name="Gastbenutzer" userId="S::urn:spo:anon#1000aca03b24af9e3923d6988cfc49d1073b741211a7bef5c8bdb0b8e44d3d66::" providerId="AD" clId="Web-{F82263AC-E0E3-4AC3-A302-96638EC16270}" dt="2020-07-22T12:08:02.961" v="525" actId="20577"/>
        <pc:sldMkLst>
          <pc:docMk/>
          <pc:sldMk cId="4251043171" sldId="304"/>
        </pc:sldMkLst>
        <pc:spChg chg="mod">
          <ac:chgData name="Gastbenutzer" userId="S::urn:spo:anon#1000aca03b24af9e3923d6988cfc49d1073b741211a7bef5c8bdb0b8e44d3d66::" providerId="AD" clId="Web-{F82263AC-E0E3-4AC3-A302-96638EC16270}" dt="2020-07-22T12:08:02.961" v="525" actId="20577"/>
          <ac:spMkLst>
            <pc:docMk/>
            <pc:sldMk cId="4251043171" sldId="304"/>
            <ac:spMk id="2" creationId="{D2344CD9-AA93-4666-9BCF-36D1D3A1C654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06:56.851" v="504" actId="1076"/>
          <ac:spMkLst>
            <pc:docMk/>
            <pc:sldMk cId="4251043171" sldId="304"/>
            <ac:spMk id="4" creationId="{38A05756-B458-4C6C-BA52-5EF8740CEC8F}"/>
          </ac:spMkLst>
        </pc:spChg>
      </pc:sldChg>
      <pc:sldChg chg="addSp modSp new">
        <pc:chgData name="Gastbenutzer" userId="S::urn:spo:anon#1000aca03b24af9e3923d6988cfc49d1073b741211a7bef5c8bdb0b8e44d3d66::" providerId="AD" clId="Web-{F82263AC-E0E3-4AC3-A302-96638EC16270}" dt="2020-07-22T12:21:19.844" v="872" actId="14100"/>
        <pc:sldMkLst>
          <pc:docMk/>
          <pc:sldMk cId="4049565777" sldId="305"/>
        </pc:sldMkLst>
        <pc:spChg chg="mod">
          <ac:chgData name="Gastbenutzer" userId="S::urn:spo:anon#1000aca03b24af9e3923d6988cfc49d1073b741211a7bef5c8bdb0b8e44d3d66::" providerId="AD" clId="Web-{F82263AC-E0E3-4AC3-A302-96638EC16270}" dt="2020-07-22T12:14:41.652" v="709" actId="20577"/>
          <ac:spMkLst>
            <pc:docMk/>
            <pc:sldMk cId="4049565777" sldId="305"/>
            <ac:spMk id="2" creationId="{5ED0193B-C437-485A-AB65-6710FD8ADB9A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13:53.370" v="681" actId="1076"/>
          <ac:spMkLst>
            <pc:docMk/>
            <pc:sldMk cId="4049565777" sldId="305"/>
            <ac:spMk id="4" creationId="{679D9296-68E0-4864-8954-AA90A9664C76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21:19.844" v="872" actId="14100"/>
          <ac:spMkLst>
            <pc:docMk/>
            <pc:sldMk cId="4049565777" sldId="305"/>
            <ac:spMk id="5" creationId="{BF9FC992-7653-44E6-8BDD-BD252D191A84}"/>
          </ac:spMkLst>
        </pc:spChg>
        <pc:picChg chg="add mod">
          <ac:chgData name="Gastbenutzer" userId="S::urn:spo:anon#1000aca03b24af9e3923d6988cfc49d1073b741211a7bef5c8bdb0b8e44d3d66::" providerId="AD" clId="Web-{F82263AC-E0E3-4AC3-A302-96638EC16270}" dt="2020-07-22T12:18:27.670" v="801" actId="1076"/>
          <ac:picMkLst>
            <pc:docMk/>
            <pc:sldMk cId="4049565777" sldId="305"/>
            <ac:picMk id="7" creationId="{7733AB7D-FF72-48AF-9826-43F5C8B75229}"/>
          </ac:picMkLst>
        </pc:picChg>
      </pc:sldChg>
      <pc:sldChg chg="addSp modSp new">
        <pc:chgData name="Gastbenutzer" userId="S::urn:spo:anon#1000aca03b24af9e3923d6988cfc49d1073b741211a7bef5c8bdb0b8e44d3d66::" providerId="AD" clId="Web-{F82263AC-E0E3-4AC3-A302-96638EC16270}" dt="2020-07-22T12:23:33.173" v="943" actId="20577"/>
        <pc:sldMkLst>
          <pc:docMk/>
          <pc:sldMk cId="2066033696" sldId="306"/>
        </pc:sldMkLst>
        <pc:spChg chg="mod">
          <ac:chgData name="Gastbenutzer" userId="S::urn:spo:anon#1000aca03b24af9e3923d6988cfc49d1073b741211a7bef5c8bdb0b8e44d3d66::" providerId="AD" clId="Web-{F82263AC-E0E3-4AC3-A302-96638EC16270}" dt="2020-07-22T12:23:33.173" v="943" actId="20577"/>
          <ac:spMkLst>
            <pc:docMk/>
            <pc:sldMk cId="2066033696" sldId="306"/>
            <ac:spMk id="2" creationId="{DF3F690F-8AE3-42A1-801B-B7C60495698A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17:56.857" v="793" actId="1076"/>
          <ac:spMkLst>
            <pc:docMk/>
            <pc:sldMk cId="2066033696" sldId="306"/>
            <ac:spMk id="4" creationId="{80BDA775-39E9-4C57-A09F-5841EB16081E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17:49.639" v="792" actId="1076"/>
          <ac:spMkLst>
            <pc:docMk/>
            <pc:sldMk cId="2066033696" sldId="306"/>
            <ac:spMk id="5" creationId="{A9547F9D-A98F-4FE5-91C0-37F2D26FCFDA}"/>
          </ac:spMkLst>
        </pc:spChg>
        <pc:picChg chg="add mod">
          <ac:chgData name="Gastbenutzer" userId="S::urn:spo:anon#1000aca03b24af9e3923d6988cfc49d1073b741211a7bef5c8bdb0b8e44d3d66::" providerId="AD" clId="Web-{F82263AC-E0E3-4AC3-A302-96638EC16270}" dt="2020-07-22T12:18:10.904" v="797" actId="1076"/>
          <ac:picMkLst>
            <pc:docMk/>
            <pc:sldMk cId="2066033696" sldId="306"/>
            <ac:picMk id="7" creationId="{D99EBBA1-D284-41FA-9895-0028A6A5985E}"/>
          </ac:picMkLst>
        </pc:picChg>
      </pc:sldChg>
      <pc:sldChg chg="addSp delSp modSp new">
        <pc:chgData name="Gastbenutzer" userId="S::urn:spo:anon#1000aca03b24af9e3923d6988cfc49d1073b741211a7bef5c8bdb0b8e44d3d66::" providerId="AD" clId="Web-{F82263AC-E0E3-4AC3-A302-96638EC16270}" dt="2020-07-22T12:23:47.720" v="967" actId="20577"/>
        <pc:sldMkLst>
          <pc:docMk/>
          <pc:sldMk cId="2538070281" sldId="307"/>
        </pc:sldMkLst>
        <pc:spChg chg="mod">
          <ac:chgData name="Gastbenutzer" userId="S::urn:spo:anon#1000aca03b24af9e3923d6988cfc49d1073b741211a7bef5c8bdb0b8e44d3d66::" providerId="AD" clId="Web-{F82263AC-E0E3-4AC3-A302-96638EC16270}" dt="2020-07-22T12:23:47.720" v="967" actId="20577"/>
          <ac:spMkLst>
            <pc:docMk/>
            <pc:sldMk cId="2538070281" sldId="307"/>
            <ac:spMk id="2" creationId="{2BF8B01C-682B-4A34-A5B6-803298F63114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20:59.312" v="871" actId="14100"/>
          <ac:spMkLst>
            <pc:docMk/>
            <pc:sldMk cId="2538070281" sldId="307"/>
            <ac:spMk id="4" creationId="{20DBD3CE-7D6B-4ECB-8DFE-4C1955C3CF4F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22:41.079" v="908" actId="20577"/>
          <ac:spMkLst>
            <pc:docMk/>
            <pc:sldMk cId="2538070281" sldId="307"/>
            <ac:spMk id="5" creationId="{FDE8BA77-F92B-4F12-A53B-F07228E49D04}"/>
          </ac:spMkLst>
        </pc:spChg>
        <pc:picChg chg="add del mod">
          <ac:chgData name="Gastbenutzer" userId="S::urn:spo:anon#1000aca03b24af9e3923d6988cfc49d1073b741211a7bef5c8bdb0b8e44d3d66::" providerId="AD" clId="Web-{F82263AC-E0E3-4AC3-A302-96638EC16270}" dt="2020-07-22T12:19:48.858" v="835"/>
          <ac:picMkLst>
            <pc:docMk/>
            <pc:sldMk cId="2538070281" sldId="307"/>
            <ac:picMk id="6" creationId="{669D213B-6FFF-4FD9-9BED-020FC9B3A2E4}"/>
          </ac:picMkLst>
        </pc:picChg>
        <pc:picChg chg="add mod">
          <ac:chgData name="Gastbenutzer" userId="S::urn:spo:anon#1000aca03b24af9e3923d6988cfc49d1073b741211a7bef5c8bdb0b8e44d3d66::" providerId="AD" clId="Web-{F82263AC-E0E3-4AC3-A302-96638EC16270}" dt="2020-07-22T12:23:04.392" v="910" actId="1076"/>
          <ac:picMkLst>
            <pc:docMk/>
            <pc:sldMk cId="2538070281" sldId="307"/>
            <ac:picMk id="8" creationId="{78157B30-B8CC-4162-9C01-6FC858E65812}"/>
          </ac:picMkLst>
        </pc:picChg>
      </pc:sldChg>
      <pc:sldChg chg="modSp new">
        <pc:chgData name="Gastbenutzer" userId="S::urn:spo:anon#1000aca03b24af9e3923d6988cfc49d1073b741211a7bef5c8bdb0b8e44d3d66::" providerId="AD" clId="Web-{F82263AC-E0E3-4AC3-A302-96638EC16270}" dt="2020-07-22T12:28:43.598" v="1243" actId="1076"/>
        <pc:sldMkLst>
          <pc:docMk/>
          <pc:sldMk cId="1182584290" sldId="308"/>
        </pc:sldMkLst>
        <pc:spChg chg="mod">
          <ac:chgData name="Gastbenutzer" userId="S::urn:spo:anon#1000aca03b24af9e3923d6988cfc49d1073b741211a7bef5c8bdb0b8e44d3d66::" providerId="AD" clId="Web-{F82263AC-E0E3-4AC3-A302-96638EC16270}" dt="2020-07-22T12:24:15.736" v="999" actId="20577"/>
          <ac:spMkLst>
            <pc:docMk/>
            <pc:sldMk cId="1182584290" sldId="308"/>
            <ac:spMk id="2" creationId="{B439B219-0377-470B-A96B-E1A46159F841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28:43.598" v="1243" actId="1076"/>
          <ac:spMkLst>
            <pc:docMk/>
            <pc:sldMk cId="1182584290" sldId="308"/>
            <ac:spMk id="4" creationId="{49086A70-436B-4F09-83A0-04CEF7907DB8}"/>
          </ac:spMkLst>
        </pc:spChg>
      </pc:sldChg>
      <pc:sldChg chg="addSp modSp new">
        <pc:chgData name="Gastbenutzer" userId="S::urn:spo:anon#1000aca03b24af9e3923d6988cfc49d1073b741211a7bef5c8bdb0b8e44d3d66::" providerId="AD" clId="Web-{F82263AC-E0E3-4AC3-A302-96638EC16270}" dt="2020-07-22T12:35:50.493" v="1433" actId="20577"/>
        <pc:sldMkLst>
          <pc:docMk/>
          <pc:sldMk cId="1796739584" sldId="309"/>
        </pc:sldMkLst>
        <pc:spChg chg="mod">
          <ac:chgData name="Gastbenutzer" userId="S::urn:spo:anon#1000aca03b24af9e3923d6988cfc49d1073b741211a7bef5c8bdb0b8e44d3d66::" providerId="AD" clId="Web-{F82263AC-E0E3-4AC3-A302-96638EC16270}" dt="2020-07-22T12:35:50.493" v="1433" actId="20577"/>
          <ac:spMkLst>
            <pc:docMk/>
            <pc:sldMk cId="1796739584" sldId="309"/>
            <ac:spMk id="2" creationId="{64DFE8D3-C238-417E-8CAF-15B91DE94A48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30:56.553" v="1310" actId="20577"/>
          <ac:spMkLst>
            <pc:docMk/>
            <pc:sldMk cId="1796739584" sldId="309"/>
            <ac:spMk id="4" creationId="{18587198-BE56-49EF-8020-52F3F5C61D69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31:39.490" v="1318" actId="1076"/>
          <ac:spMkLst>
            <pc:docMk/>
            <pc:sldMk cId="1796739584" sldId="309"/>
            <ac:spMk id="5" creationId="{6C002310-BB47-40BC-958B-034DD7A9B810}"/>
          </ac:spMkLst>
        </pc:spChg>
        <pc:picChg chg="add mod">
          <ac:chgData name="Gastbenutzer" userId="S::urn:spo:anon#1000aca03b24af9e3923d6988cfc49d1073b741211a7bef5c8bdb0b8e44d3d66::" providerId="AD" clId="Web-{F82263AC-E0E3-4AC3-A302-96638EC16270}" dt="2020-07-22T12:31:45.194" v="1319" actId="1076"/>
          <ac:picMkLst>
            <pc:docMk/>
            <pc:sldMk cId="1796739584" sldId="309"/>
            <ac:picMk id="7" creationId="{EA238E7C-0B67-41CC-9F9B-4CA88EB0C7C9}"/>
          </ac:picMkLst>
        </pc:picChg>
      </pc:sldChg>
      <pc:sldChg chg="add del replId">
        <pc:chgData name="Gastbenutzer" userId="S::urn:spo:anon#1000aca03b24af9e3923d6988cfc49d1073b741211a7bef5c8bdb0b8e44d3d66::" providerId="AD" clId="Web-{F82263AC-E0E3-4AC3-A302-96638EC16270}" dt="2020-07-22T12:32:31.303" v="1321"/>
        <pc:sldMkLst>
          <pc:docMk/>
          <pc:sldMk cId="1643084725" sldId="310"/>
        </pc:sldMkLst>
      </pc:sldChg>
      <pc:sldChg chg="addSp modSp new">
        <pc:chgData name="Gastbenutzer" userId="S::urn:spo:anon#1000aca03b24af9e3923d6988cfc49d1073b741211a7bef5c8bdb0b8e44d3d66::" providerId="AD" clId="Web-{F82263AC-E0E3-4AC3-A302-96638EC16270}" dt="2020-07-22T12:36:15.040" v="1459" actId="20577"/>
        <pc:sldMkLst>
          <pc:docMk/>
          <pc:sldMk cId="4253326776" sldId="310"/>
        </pc:sldMkLst>
        <pc:spChg chg="mod">
          <ac:chgData name="Gastbenutzer" userId="S::urn:spo:anon#1000aca03b24af9e3923d6988cfc49d1073b741211a7bef5c8bdb0b8e44d3d66::" providerId="AD" clId="Web-{F82263AC-E0E3-4AC3-A302-96638EC16270}" dt="2020-07-22T12:36:15.040" v="1459" actId="20577"/>
          <ac:spMkLst>
            <pc:docMk/>
            <pc:sldMk cId="4253326776" sldId="310"/>
            <ac:spMk id="2" creationId="{5CA35E81-4C16-4AAF-8ECB-12638651B9BB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34:20.679" v="1384" actId="20577"/>
          <ac:spMkLst>
            <pc:docMk/>
            <pc:sldMk cId="4253326776" sldId="310"/>
            <ac:spMk id="4" creationId="{ACD2E766-A987-4101-BFB8-F46CC06BB2E1}"/>
          </ac:spMkLst>
        </pc:spChg>
        <pc:spChg chg="mod">
          <ac:chgData name="Gastbenutzer" userId="S::urn:spo:anon#1000aca03b24af9e3923d6988cfc49d1073b741211a7bef5c8bdb0b8e44d3d66::" providerId="AD" clId="Web-{F82263AC-E0E3-4AC3-A302-96638EC16270}" dt="2020-07-22T12:35:28.446" v="1393" actId="1076"/>
          <ac:spMkLst>
            <pc:docMk/>
            <pc:sldMk cId="4253326776" sldId="310"/>
            <ac:spMk id="5" creationId="{74ABA5EB-1E95-46F5-9EA4-EECA86B6A7E2}"/>
          </ac:spMkLst>
        </pc:spChg>
        <pc:picChg chg="add mod">
          <ac:chgData name="Gastbenutzer" userId="S::urn:spo:anon#1000aca03b24af9e3923d6988cfc49d1073b741211a7bef5c8bdb0b8e44d3d66::" providerId="AD" clId="Web-{F82263AC-E0E3-4AC3-A302-96638EC16270}" dt="2020-07-22T12:35:21.868" v="1392" actId="1076"/>
          <ac:picMkLst>
            <pc:docMk/>
            <pc:sldMk cId="4253326776" sldId="310"/>
            <ac:picMk id="7" creationId="{21679B2B-A976-436F-8B4F-148BF8368017}"/>
          </ac:picMkLst>
        </pc:picChg>
      </pc:sldChg>
    </pc:docChg>
  </pc:docChgLst>
  <pc:docChgLst>
    <pc:chgData name="Gastbenutzer" userId="S::urn:spo:anon#1000aca03b24af9e3923d6988cfc49d1073b741211a7bef5c8bdb0b8e44d3d66::" providerId="AD" clId="Web-{65E65FFA-597D-812E-3439-98CCF02A3C5F}"/>
    <pc:docChg chg="modSld">
      <pc:chgData name="Gastbenutzer" userId="S::urn:spo:anon#1000aca03b24af9e3923d6988cfc49d1073b741211a7bef5c8bdb0b8e44d3d66::" providerId="AD" clId="Web-{65E65FFA-597D-812E-3439-98CCF02A3C5F}" dt="2020-07-22T10:11:17.436" v="35" actId="20577"/>
      <pc:docMkLst>
        <pc:docMk/>
      </pc:docMkLst>
      <pc:sldChg chg="addSp delSp modSp">
        <pc:chgData name="Gastbenutzer" userId="S::urn:spo:anon#1000aca03b24af9e3923d6988cfc49d1073b741211a7bef5c8bdb0b8e44d3d66::" providerId="AD" clId="Web-{65E65FFA-597D-812E-3439-98CCF02A3C5F}" dt="2020-07-22T10:11:17.436" v="35" actId="20577"/>
        <pc:sldMkLst>
          <pc:docMk/>
          <pc:sldMk cId="1027431708" sldId="292"/>
        </pc:sldMkLst>
        <pc:spChg chg="add del mod">
          <ac:chgData name="Gastbenutzer" userId="S::urn:spo:anon#1000aca03b24af9e3923d6988cfc49d1073b741211a7bef5c8bdb0b8e44d3d66::" providerId="AD" clId="Web-{65E65FFA-597D-812E-3439-98CCF02A3C5F}" dt="2020-07-22T10:09:55.945" v="3"/>
          <ac:spMkLst>
            <pc:docMk/>
            <pc:sldMk cId="1027431708" sldId="292"/>
            <ac:spMk id="5" creationId="{CC1C8B7D-9DB9-4FAF-BAB1-83537C03B56B}"/>
          </ac:spMkLst>
        </pc:spChg>
        <pc:spChg chg="add mod">
          <ac:chgData name="Gastbenutzer" userId="S::urn:spo:anon#1000aca03b24af9e3923d6988cfc49d1073b741211a7bef5c8bdb0b8e44d3d66::" providerId="AD" clId="Web-{65E65FFA-597D-812E-3439-98CCF02A3C5F}" dt="2020-07-22T10:11:17.436" v="35" actId="20577"/>
          <ac:spMkLst>
            <pc:docMk/>
            <pc:sldMk cId="1027431708" sldId="292"/>
            <ac:spMk id="6" creationId="{3B980039-7684-4D5E-B863-3A82FE8AE01F}"/>
          </ac:spMkLst>
        </pc:spChg>
      </pc:sldChg>
    </pc:docChg>
  </pc:docChgLst>
  <pc:docChgLst>
    <pc:chgData name="Jakob Englert" userId="3fd49707-1d29-4198-9738-a03818cd2589" providerId="ADAL" clId="{8EB06E9C-C09F-4385-B84C-6DBB2CA3F4C4}"/>
    <pc:docChg chg="undo custSel addSld delSld modSld sldOrd">
      <pc:chgData name="Jakob Englert" userId="3fd49707-1d29-4198-9738-a03818cd2589" providerId="ADAL" clId="{8EB06E9C-C09F-4385-B84C-6DBB2CA3F4C4}" dt="2020-07-22T13:45:49.941" v="196" actId="478"/>
      <pc:docMkLst>
        <pc:docMk/>
      </pc:docMkLst>
      <pc:sldChg chg="modSp">
        <pc:chgData name="Jakob Englert" userId="3fd49707-1d29-4198-9738-a03818cd2589" providerId="ADAL" clId="{8EB06E9C-C09F-4385-B84C-6DBB2CA3F4C4}" dt="2020-07-22T12:21:29.128" v="68" actId="20577"/>
        <pc:sldMkLst>
          <pc:docMk/>
          <pc:sldMk cId="48489339" sldId="268"/>
        </pc:sldMkLst>
        <pc:spChg chg="mod">
          <ac:chgData name="Jakob Englert" userId="3fd49707-1d29-4198-9738-a03818cd2589" providerId="ADAL" clId="{8EB06E9C-C09F-4385-B84C-6DBB2CA3F4C4}" dt="2020-07-14T13:16:32.365" v="18" actId="313"/>
          <ac:spMkLst>
            <pc:docMk/>
            <pc:sldMk cId="48489339" sldId="268"/>
            <ac:spMk id="2" creationId="{00000000-0000-0000-0000-000000000000}"/>
          </ac:spMkLst>
        </pc:spChg>
        <pc:spChg chg="mod">
          <ac:chgData name="Jakob Englert" userId="3fd49707-1d29-4198-9738-a03818cd2589" providerId="ADAL" clId="{8EB06E9C-C09F-4385-B84C-6DBB2CA3F4C4}" dt="2020-07-22T12:21:29.128" v="68" actId="20577"/>
          <ac:spMkLst>
            <pc:docMk/>
            <pc:sldMk cId="48489339" sldId="268"/>
            <ac:spMk id="3" creationId="{00000000-0000-0000-0000-000000000000}"/>
          </ac:spMkLst>
        </pc:spChg>
        <pc:spChg chg="mod">
          <ac:chgData name="Jakob Englert" userId="3fd49707-1d29-4198-9738-a03818cd2589" providerId="ADAL" clId="{8EB06E9C-C09F-4385-B84C-6DBB2CA3F4C4}" dt="2020-07-22T12:21:00.427" v="52" actId="113"/>
          <ac:spMkLst>
            <pc:docMk/>
            <pc:sldMk cId="48489339" sldId="268"/>
            <ac:spMk id="4" creationId="{00000000-0000-0000-0000-000000000000}"/>
          </ac:spMkLst>
        </pc:spChg>
      </pc:sldChg>
      <pc:sldChg chg="addSp delSp modSp ord">
        <pc:chgData name="Jakob Englert" userId="3fd49707-1d29-4198-9738-a03818cd2589" providerId="ADAL" clId="{8EB06E9C-C09F-4385-B84C-6DBB2CA3F4C4}" dt="2020-07-14T13:19:46.008" v="28" actId="6549"/>
        <pc:sldMkLst>
          <pc:docMk/>
          <pc:sldMk cId="4183580478" sldId="269"/>
        </pc:sldMkLst>
        <pc:spChg chg="mod">
          <ac:chgData name="Jakob Englert" userId="3fd49707-1d29-4198-9738-a03818cd2589" providerId="ADAL" clId="{8EB06E9C-C09F-4385-B84C-6DBB2CA3F4C4}" dt="2020-07-14T13:19:46.008" v="28" actId="6549"/>
          <ac:spMkLst>
            <pc:docMk/>
            <pc:sldMk cId="4183580478" sldId="269"/>
            <ac:spMk id="2" creationId="{00000000-0000-0000-0000-000000000000}"/>
          </ac:spMkLst>
        </pc:spChg>
        <pc:spChg chg="del">
          <ac:chgData name="Jakob Englert" userId="3fd49707-1d29-4198-9738-a03818cd2589" providerId="ADAL" clId="{8EB06E9C-C09F-4385-B84C-6DBB2CA3F4C4}" dt="2020-07-14T13:19:30.482" v="21" actId="478"/>
          <ac:spMkLst>
            <pc:docMk/>
            <pc:sldMk cId="4183580478" sldId="269"/>
            <ac:spMk id="4" creationId="{00000000-0000-0000-0000-000000000000}"/>
          </ac:spMkLst>
        </pc:spChg>
        <pc:spChg chg="mod">
          <ac:chgData name="Jakob Englert" userId="3fd49707-1d29-4198-9738-a03818cd2589" providerId="ADAL" clId="{8EB06E9C-C09F-4385-B84C-6DBB2CA3F4C4}" dt="2020-07-14T13:19:42.112" v="27" actId="1076"/>
          <ac:spMkLst>
            <pc:docMk/>
            <pc:sldMk cId="4183580478" sldId="269"/>
            <ac:spMk id="5" creationId="{00000000-0000-0000-0000-000000000000}"/>
          </ac:spMkLst>
        </pc:spChg>
        <pc:spChg chg="add del mod">
          <ac:chgData name="Jakob Englert" userId="3fd49707-1d29-4198-9738-a03818cd2589" providerId="ADAL" clId="{8EB06E9C-C09F-4385-B84C-6DBB2CA3F4C4}" dt="2020-07-14T13:19:33.833" v="22" actId="478"/>
          <ac:spMkLst>
            <pc:docMk/>
            <pc:sldMk cId="4183580478" sldId="269"/>
            <ac:spMk id="7" creationId="{7FAA796E-FABA-4147-B862-4B15169A518E}"/>
          </ac:spMkLst>
        </pc:spChg>
        <pc:picChg chg="mod">
          <ac:chgData name="Jakob Englert" userId="3fd49707-1d29-4198-9738-a03818cd2589" providerId="ADAL" clId="{8EB06E9C-C09F-4385-B84C-6DBB2CA3F4C4}" dt="2020-07-14T13:19:39.489" v="26" actId="1076"/>
          <ac:picMkLst>
            <pc:docMk/>
            <pc:sldMk cId="4183580478" sldId="269"/>
            <ac:picMk id="6" creationId="{410D9FD5-4423-A845-B3D8-0FD6F7A578C2}"/>
          </ac:picMkLst>
        </pc:picChg>
      </pc:sldChg>
      <pc:sldChg chg="modSp">
        <pc:chgData name="Jakob Englert" userId="3fd49707-1d29-4198-9738-a03818cd2589" providerId="ADAL" clId="{8EB06E9C-C09F-4385-B84C-6DBB2CA3F4C4}" dt="2020-07-14T14:45:39.734" v="39" actId="1076"/>
        <pc:sldMkLst>
          <pc:docMk/>
          <pc:sldMk cId="140312087" sldId="273"/>
        </pc:sldMkLst>
        <pc:spChg chg="mod">
          <ac:chgData name="Jakob Englert" userId="3fd49707-1d29-4198-9738-a03818cd2589" providerId="ADAL" clId="{8EB06E9C-C09F-4385-B84C-6DBB2CA3F4C4}" dt="2020-07-14T14:45:39.734" v="39" actId="1076"/>
          <ac:spMkLst>
            <pc:docMk/>
            <pc:sldMk cId="140312087" sldId="273"/>
            <ac:spMk id="4" creationId="{00000000-0000-0000-0000-000000000000}"/>
          </ac:spMkLst>
        </pc:spChg>
        <pc:spChg chg="mod">
          <ac:chgData name="Jakob Englert" userId="3fd49707-1d29-4198-9738-a03818cd2589" providerId="ADAL" clId="{8EB06E9C-C09F-4385-B84C-6DBB2CA3F4C4}" dt="2020-07-14T14:45:22.491" v="38" actId="14100"/>
          <ac:spMkLst>
            <pc:docMk/>
            <pc:sldMk cId="140312087" sldId="273"/>
            <ac:spMk id="7" creationId="{00000000-0000-0000-0000-000000000000}"/>
          </ac:spMkLst>
        </pc:spChg>
      </pc:sldChg>
      <pc:sldChg chg="addSp delSp modSp modAnim">
        <pc:chgData name="Jakob Englert" userId="3fd49707-1d29-4198-9738-a03818cd2589" providerId="ADAL" clId="{8EB06E9C-C09F-4385-B84C-6DBB2CA3F4C4}" dt="2020-07-22T13:35:52.675" v="148"/>
        <pc:sldMkLst>
          <pc:docMk/>
          <pc:sldMk cId="3258392659" sldId="278"/>
        </pc:sldMkLst>
        <pc:spChg chg="mod">
          <ac:chgData name="Jakob Englert" userId="3fd49707-1d29-4198-9738-a03818cd2589" providerId="ADAL" clId="{8EB06E9C-C09F-4385-B84C-6DBB2CA3F4C4}" dt="2020-07-22T13:33:55.924" v="136" actId="20577"/>
          <ac:spMkLst>
            <pc:docMk/>
            <pc:sldMk cId="3258392659" sldId="278"/>
            <ac:spMk id="2" creationId="{00000000-0000-0000-0000-000000000000}"/>
          </ac:spMkLst>
        </pc:spChg>
        <pc:spChg chg="add mod">
          <ac:chgData name="Jakob Englert" userId="3fd49707-1d29-4198-9738-a03818cd2589" providerId="ADAL" clId="{8EB06E9C-C09F-4385-B84C-6DBB2CA3F4C4}" dt="2020-07-22T13:33:59.741" v="137" actId="478"/>
          <ac:spMkLst>
            <pc:docMk/>
            <pc:sldMk cId="3258392659" sldId="278"/>
            <ac:spMk id="4" creationId="{05E52269-0CB0-4F42-89D4-FDD3B8456309}"/>
          </ac:spMkLst>
        </pc:spChg>
        <pc:spChg chg="del mod">
          <ac:chgData name="Jakob Englert" userId="3fd49707-1d29-4198-9738-a03818cd2589" providerId="ADAL" clId="{8EB06E9C-C09F-4385-B84C-6DBB2CA3F4C4}" dt="2020-07-22T13:33:59.741" v="137" actId="478"/>
          <ac:spMkLst>
            <pc:docMk/>
            <pc:sldMk cId="3258392659" sldId="278"/>
            <ac:spMk id="6" creationId="{00000000-0000-0000-0000-000000000000}"/>
          </ac:spMkLst>
        </pc:spChg>
        <pc:picChg chg="add mod">
          <ac:chgData name="Jakob Englert" userId="3fd49707-1d29-4198-9738-a03818cd2589" providerId="ADAL" clId="{8EB06E9C-C09F-4385-B84C-6DBB2CA3F4C4}" dt="2020-07-22T13:34:14.819" v="140" actId="1076"/>
          <ac:picMkLst>
            <pc:docMk/>
            <pc:sldMk cId="3258392659" sldId="278"/>
            <ac:picMk id="5" creationId="{104F65BF-08D7-48E5-929A-7130120A82EC}"/>
          </ac:picMkLst>
        </pc:picChg>
      </pc:sldChg>
      <pc:sldChg chg="modSp">
        <pc:chgData name="Jakob Englert" userId="3fd49707-1d29-4198-9738-a03818cd2589" providerId="ADAL" clId="{8EB06E9C-C09F-4385-B84C-6DBB2CA3F4C4}" dt="2020-07-22T12:27:33.687" v="118" actId="20577"/>
        <pc:sldMkLst>
          <pc:docMk/>
          <pc:sldMk cId="3944786524" sldId="281"/>
        </pc:sldMkLst>
        <pc:spChg chg="mod">
          <ac:chgData name="Jakob Englert" userId="3fd49707-1d29-4198-9738-a03818cd2589" providerId="ADAL" clId="{8EB06E9C-C09F-4385-B84C-6DBB2CA3F4C4}" dt="2020-07-22T12:27:33.687" v="118" actId="20577"/>
          <ac:spMkLst>
            <pc:docMk/>
            <pc:sldMk cId="3944786524" sldId="281"/>
            <ac:spMk id="2" creationId="{00000000-0000-0000-0000-000000000000}"/>
          </ac:spMkLst>
        </pc:spChg>
      </pc:sldChg>
      <pc:sldChg chg="modSp">
        <pc:chgData name="Jakob Englert" userId="3fd49707-1d29-4198-9738-a03818cd2589" providerId="ADAL" clId="{8EB06E9C-C09F-4385-B84C-6DBB2CA3F4C4}" dt="2020-07-22T12:27:42.312" v="129" actId="20577"/>
        <pc:sldMkLst>
          <pc:docMk/>
          <pc:sldMk cId="596957064" sldId="282"/>
        </pc:sldMkLst>
        <pc:spChg chg="mod">
          <ac:chgData name="Jakob Englert" userId="3fd49707-1d29-4198-9738-a03818cd2589" providerId="ADAL" clId="{8EB06E9C-C09F-4385-B84C-6DBB2CA3F4C4}" dt="2020-07-22T12:27:42.312" v="129" actId="20577"/>
          <ac:spMkLst>
            <pc:docMk/>
            <pc:sldMk cId="596957064" sldId="282"/>
            <ac:spMk id="2" creationId="{00000000-0000-0000-0000-000000000000}"/>
          </ac:spMkLst>
        </pc:spChg>
      </pc:sldChg>
      <pc:sldChg chg="addSp modSp">
        <pc:chgData name="Jakob Englert" userId="3fd49707-1d29-4198-9738-a03818cd2589" providerId="ADAL" clId="{8EB06E9C-C09F-4385-B84C-6DBB2CA3F4C4}" dt="2020-07-22T12:24:41.628" v="104" actId="14100"/>
        <pc:sldMkLst>
          <pc:docMk/>
          <pc:sldMk cId="1959745631" sldId="283"/>
        </pc:sldMkLst>
        <pc:spChg chg="add mod ord">
          <ac:chgData name="Jakob Englert" userId="3fd49707-1d29-4198-9738-a03818cd2589" providerId="ADAL" clId="{8EB06E9C-C09F-4385-B84C-6DBB2CA3F4C4}" dt="2020-07-22T12:24:32.071" v="103" actId="14100"/>
          <ac:spMkLst>
            <pc:docMk/>
            <pc:sldMk cId="1959745631" sldId="283"/>
            <ac:spMk id="4" creationId="{B6A333F5-B334-47D9-B49E-F2B92C28E080}"/>
          </ac:spMkLst>
        </pc:spChg>
        <pc:spChg chg="mod">
          <ac:chgData name="Jakob Englert" userId="3fd49707-1d29-4198-9738-a03818cd2589" providerId="ADAL" clId="{8EB06E9C-C09F-4385-B84C-6DBB2CA3F4C4}" dt="2020-07-22T12:23:19.601" v="90" actId="14100"/>
          <ac:spMkLst>
            <pc:docMk/>
            <pc:sldMk cId="1959745631" sldId="283"/>
            <ac:spMk id="7" creationId="{DD3759D0-5257-4431-9F04-52129EC85609}"/>
          </ac:spMkLst>
        </pc:spChg>
        <pc:picChg chg="mod">
          <ac:chgData name="Jakob Englert" userId="3fd49707-1d29-4198-9738-a03818cd2589" providerId="ADAL" clId="{8EB06E9C-C09F-4385-B84C-6DBB2CA3F4C4}" dt="2020-07-22T12:24:41.628" v="104" actId="14100"/>
          <ac:picMkLst>
            <pc:docMk/>
            <pc:sldMk cId="1959745631" sldId="283"/>
            <ac:picMk id="9" creationId="{1D1FF50C-6957-4897-9786-FB6E0417DF8C}"/>
          </ac:picMkLst>
        </pc:picChg>
      </pc:sldChg>
      <pc:sldChg chg="addSp modSp del">
        <pc:chgData name="Jakob Englert" userId="3fd49707-1d29-4198-9738-a03818cd2589" providerId="ADAL" clId="{8EB06E9C-C09F-4385-B84C-6DBB2CA3F4C4}" dt="2020-07-22T13:35:29.705" v="147" actId="2696"/>
        <pc:sldMkLst>
          <pc:docMk/>
          <pc:sldMk cId="3152896419" sldId="284"/>
        </pc:sldMkLst>
        <pc:spChg chg="add mod ord">
          <ac:chgData name="Jakob Englert" userId="3fd49707-1d29-4198-9738-a03818cd2589" providerId="ADAL" clId="{8EB06E9C-C09F-4385-B84C-6DBB2CA3F4C4}" dt="2020-07-14T14:49:46.007" v="42" actId="167"/>
          <ac:spMkLst>
            <pc:docMk/>
            <pc:sldMk cId="3152896419" sldId="284"/>
            <ac:spMk id="4" creationId="{5D7B421D-7DCB-44DD-911D-45383E2A96C6}"/>
          </ac:spMkLst>
        </pc:spChg>
      </pc:sldChg>
      <pc:sldChg chg="addSp delSp modSp">
        <pc:chgData name="Jakob Englert" userId="3fd49707-1d29-4198-9738-a03818cd2589" providerId="ADAL" clId="{8EB06E9C-C09F-4385-B84C-6DBB2CA3F4C4}" dt="2020-07-22T13:45:49.941" v="196" actId="478"/>
        <pc:sldMkLst>
          <pc:docMk/>
          <pc:sldMk cId="1067394374" sldId="286"/>
        </pc:sldMkLst>
        <pc:spChg chg="del">
          <ac:chgData name="Jakob Englert" userId="3fd49707-1d29-4198-9738-a03818cd2589" providerId="ADAL" clId="{8EB06E9C-C09F-4385-B84C-6DBB2CA3F4C4}" dt="2020-07-14T14:51:35.847" v="47" actId="478"/>
          <ac:spMkLst>
            <pc:docMk/>
            <pc:sldMk cId="1067394374" sldId="286"/>
            <ac:spMk id="2" creationId="{00000000-0000-0000-0000-000000000000}"/>
          </ac:spMkLst>
        </pc:spChg>
        <pc:spChg chg="add mod ord">
          <ac:chgData name="Jakob Englert" userId="3fd49707-1d29-4198-9738-a03818cd2589" providerId="ADAL" clId="{8EB06E9C-C09F-4385-B84C-6DBB2CA3F4C4}" dt="2020-07-14T14:51:29.640" v="46" actId="167"/>
          <ac:spMkLst>
            <pc:docMk/>
            <pc:sldMk cId="1067394374" sldId="286"/>
            <ac:spMk id="4" creationId="{CC48A76C-2549-414C-B0F8-7CDB81B285F3}"/>
          </ac:spMkLst>
        </pc:spChg>
        <pc:spChg chg="add del mod">
          <ac:chgData name="Jakob Englert" userId="3fd49707-1d29-4198-9738-a03818cd2589" providerId="ADAL" clId="{8EB06E9C-C09F-4385-B84C-6DBB2CA3F4C4}" dt="2020-07-22T13:45:49.941" v="196" actId="478"/>
          <ac:spMkLst>
            <pc:docMk/>
            <pc:sldMk cId="1067394374" sldId="286"/>
            <ac:spMk id="5" creationId="{39DE0D03-EA3C-471B-9A15-1C6BFE2621B5}"/>
          </ac:spMkLst>
        </pc:spChg>
      </pc:sldChg>
      <pc:sldChg chg="addSp delSp modSp">
        <pc:chgData name="Jakob Englert" userId="3fd49707-1d29-4198-9738-a03818cd2589" providerId="ADAL" clId="{8EB06E9C-C09F-4385-B84C-6DBB2CA3F4C4}" dt="2020-07-22T13:35:24.884" v="146" actId="478"/>
        <pc:sldMkLst>
          <pc:docMk/>
          <pc:sldMk cId="3291392013" sldId="287"/>
        </pc:sldMkLst>
        <pc:spChg chg="del">
          <ac:chgData name="Jakob Englert" userId="3fd49707-1d29-4198-9738-a03818cd2589" providerId="ADAL" clId="{8EB06E9C-C09F-4385-B84C-6DBB2CA3F4C4}" dt="2020-07-22T13:35:21.932" v="145" actId="478"/>
          <ac:spMkLst>
            <pc:docMk/>
            <pc:sldMk cId="3291392013" sldId="287"/>
            <ac:spMk id="2" creationId="{00000000-0000-0000-0000-000000000000}"/>
          </ac:spMkLst>
        </pc:spChg>
        <pc:spChg chg="add mod ord">
          <ac:chgData name="Jakob Englert" userId="3fd49707-1d29-4198-9738-a03818cd2589" providerId="ADAL" clId="{8EB06E9C-C09F-4385-B84C-6DBB2CA3F4C4}" dt="2020-07-22T13:35:16.212" v="144" actId="167"/>
          <ac:spMkLst>
            <pc:docMk/>
            <pc:sldMk cId="3291392013" sldId="287"/>
            <ac:spMk id="4" creationId="{E9526F7B-3FB0-47CB-92EC-D03DEDAA8F58}"/>
          </ac:spMkLst>
        </pc:spChg>
        <pc:spChg chg="add del mod">
          <ac:chgData name="Jakob Englert" userId="3fd49707-1d29-4198-9738-a03818cd2589" providerId="ADAL" clId="{8EB06E9C-C09F-4385-B84C-6DBB2CA3F4C4}" dt="2020-07-22T13:35:24.884" v="146" actId="478"/>
          <ac:spMkLst>
            <pc:docMk/>
            <pc:sldMk cId="3291392013" sldId="287"/>
            <ac:spMk id="6" creationId="{34FB9BDE-8D5E-41A5-AF1B-2A47FD9C344E}"/>
          </ac:spMkLst>
        </pc:spChg>
        <pc:picChg chg="mod">
          <ac:chgData name="Jakob Englert" userId="3fd49707-1d29-4198-9738-a03818cd2589" providerId="ADAL" clId="{8EB06E9C-C09F-4385-B84C-6DBB2CA3F4C4}" dt="2020-07-14T14:52:11.590" v="49" actId="1076"/>
          <ac:picMkLst>
            <pc:docMk/>
            <pc:sldMk cId="3291392013" sldId="287"/>
            <ac:picMk id="5" creationId="{CBFF981A-40E5-4E6F-A723-675113EF0322}"/>
          </ac:picMkLst>
        </pc:picChg>
      </pc:sldChg>
      <pc:sldChg chg="modSp">
        <pc:chgData name="Jakob Englert" userId="3fd49707-1d29-4198-9738-a03818cd2589" providerId="ADAL" clId="{8EB06E9C-C09F-4385-B84C-6DBB2CA3F4C4}" dt="2020-07-14T14:45:07.086" v="36" actId="14100"/>
        <pc:sldMkLst>
          <pc:docMk/>
          <pc:sldMk cId="1621763372" sldId="296"/>
        </pc:sldMkLst>
        <pc:spChg chg="mod">
          <ac:chgData name="Jakob Englert" userId="3fd49707-1d29-4198-9738-a03818cd2589" providerId="ADAL" clId="{8EB06E9C-C09F-4385-B84C-6DBB2CA3F4C4}" dt="2020-07-14T14:45:07.086" v="36" actId="14100"/>
          <ac:spMkLst>
            <pc:docMk/>
            <pc:sldMk cId="1621763372" sldId="296"/>
            <ac:spMk id="8" creationId="{00000000-0000-0000-0000-000000000000}"/>
          </ac:spMkLst>
        </pc:spChg>
      </pc:sldChg>
      <pc:sldChg chg="del">
        <pc:chgData name="Jakob Englert" userId="3fd49707-1d29-4198-9738-a03818cd2589" providerId="ADAL" clId="{8EB06E9C-C09F-4385-B84C-6DBB2CA3F4C4}" dt="2020-07-14T13:20:00.064" v="32" actId="2696"/>
        <pc:sldMkLst>
          <pc:docMk/>
          <pc:sldMk cId="1046596066" sldId="297"/>
        </pc:sldMkLst>
      </pc:sldChg>
      <pc:sldChg chg="modSp">
        <pc:chgData name="Jakob Englert" userId="3fd49707-1d29-4198-9738-a03818cd2589" providerId="ADAL" clId="{8EB06E9C-C09F-4385-B84C-6DBB2CA3F4C4}" dt="2020-07-22T12:22:17.596" v="87" actId="20577"/>
        <pc:sldMkLst>
          <pc:docMk/>
          <pc:sldMk cId="2181885308" sldId="298"/>
        </pc:sldMkLst>
        <pc:spChg chg="mod">
          <ac:chgData name="Jakob Englert" userId="3fd49707-1d29-4198-9738-a03818cd2589" providerId="ADAL" clId="{8EB06E9C-C09F-4385-B84C-6DBB2CA3F4C4}" dt="2020-07-22T12:22:17.596" v="87" actId="20577"/>
          <ac:spMkLst>
            <pc:docMk/>
            <pc:sldMk cId="2181885308" sldId="298"/>
            <ac:spMk id="4" creationId="{FDA4ABD1-5DEF-4D35-B335-D625BC06F9DC}"/>
          </ac:spMkLst>
        </pc:spChg>
        <pc:spChg chg="mod">
          <ac:chgData name="Jakob Englert" userId="3fd49707-1d29-4198-9738-a03818cd2589" providerId="ADAL" clId="{8EB06E9C-C09F-4385-B84C-6DBB2CA3F4C4}" dt="2020-07-14T14:40:17.315" v="33" actId="12"/>
          <ac:spMkLst>
            <pc:docMk/>
            <pc:sldMk cId="2181885308" sldId="298"/>
            <ac:spMk id="6" creationId="{027E7B5F-75A2-4BB2-AA92-395EECFADEBD}"/>
          </ac:spMkLst>
        </pc:spChg>
      </pc:sldChg>
      <pc:sldChg chg="addSp delSp modSp add">
        <pc:chgData name="Jakob Englert" userId="3fd49707-1d29-4198-9738-a03818cd2589" providerId="ADAL" clId="{8EB06E9C-C09F-4385-B84C-6DBB2CA3F4C4}" dt="2020-07-14T14:42:09.058" v="35" actId="1076"/>
        <pc:sldMkLst>
          <pc:docMk/>
          <pc:sldMk cId="3477707573" sldId="299"/>
        </pc:sldMkLst>
        <pc:spChg chg="mod">
          <ac:chgData name="Jakob Englert" userId="3fd49707-1d29-4198-9738-a03818cd2589" providerId="ADAL" clId="{8EB06E9C-C09F-4385-B84C-6DBB2CA3F4C4}" dt="2020-07-14T14:42:09.058" v="35" actId="1076"/>
          <ac:spMkLst>
            <pc:docMk/>
            <pc:sldMk cId="3477707573" sldId="299"/>
            <ac:spMk id="4" creationId="{00000000-0000-0000-0000-000000000000}"/>
          </ac:spMkLst>
        </pc:spChg>
        <pc:spChg chg="del">
          <ac:chgData name="Jakob Englert" userId="3fd49707-1d29-4198-9738-a03818cd2589" providerId="ADAL" clId="{8EB06E9C-C09F-4385-B84C-6DBB2CA3F4C4}" dt="2020-07-14T13:19:51.137" v="30" actId="478"/>
          <ac:spMkLst>
            <pc:docMk/>
            <pc:sldMk cId="3477707573" sldId="299"/>
            <ac:spMk id="5" creationId="{00000000-0000-0000-0000-000000000000}"/>
          </ac:spMkLst>
        </pc:spChg>
        <pc:spChg chg="add del mod">
          <ac:chgData name="Jakob Englert" userId="3fd49707-1d29-4198-9738-a03818cd2589" providerId="ADAL" clId="{8EB06E9C-C09F-4385-B84C-6DBB2CA3F4C4}" dt="2020-07-14T13:19:53.760" v="31" actId="478"/>
          <ac:spMkLst>
            <pc:docMk/>
            <pc:sldMk cId="3477707573" sldId="299"/>
            <ac:spMk id="7" creationId="{FB552B06-0A98-426C-B4DE-483D87FEBC94}"/>
          </ac:spMkLst>
        </pc:spChg>
        <pc:picChg chg="del">
          <ac:chgData name="Jakob Englert" userId="3fd49707-1d29-4198-9738-a03818cd2589" providerId="ADAL" clId="{8EB06E9C-C09F-4385-B84C-6DBB2CA3F4C4}" dt="2020-07-14T13:19:49.449" v="29" actId="478"/>
          <ac:picMkLst>
            <pc:docMk/>
            <pc:sldMk cId="3477707573" sldId="299"/>
            <ac:picMk id="6" creationId="{410D9FD5-4423-A845-B3D8-0FD6F7A578C2}"/>
          </ac:picMkLst>
        </pc:picChg>
      </pc:sldChg>
      <pc:sldChg chg="modSp add">
        <pc:chgData name="Jakob Englert" userId="3fd49707-1d29-4198-9738-a03818cd2589" providerId="ADAL" clId="{8EB06E9C-C09F-4385-B84C-6DBB2CA3F4C4}" dt="2020-07-22T13:37:51.574" v="195" actId="20577"/>
        <pc:sldMkLst>
          <pc:docMk/>
          <pc:sldMk cId="3252875788" sldId="311"/>
        </pc:sldMkLst>
        <pc:spChg chg="mod">
          <ac:chgData name="Jakob Englert" userId="3fd49707-1d29-4198-9738-a03818cd2589" providerId="ADAL" clId="{8EB06E9C-C09F-4385-B84C-6DBB2CA3F4C4}" dt="2020-07-22T13:37:51.574" v="195" actId="20577"/>
          <ac:spMkLst>
            <pc:docMk/>
            <pc:sldMk cId="3252875788" sldId="311"/>
            <ac:spMk id="6" creationId="{00000000-0000-0000-0000-000000000000}"/>
          </ac:spMkLst>
        </pc:spChg>
      </pc:sldChg>
    </pc:docChg>
  </pc:docChgLst>
  <pc:docChgLst>
    <pc:chgData name="Gastbenutzer" userId="S::urn:spo:anon#1000aca03b24af9e3923d6988cfc49d1073b741211a7bef5c8bdb0b8e44d3d66::" providerId="AD" clId="Web-{3D88C230-2405-4266-88EF-FF19D7A682B2}"/>
    <pc:docChg chg="modSld">
      <pc:chgData name="Gastbenutzer" userId="S::urn:spo:anon#1000aca03b24af9e3923d6988cfc49d1073b741211a7bef5c8bdb0b8e44d3d66::" providerId="AD" clId="Web-{3D88C230-2405-4266-88EF-FF19D7A682B2}" dt="2020-07-22T08:49:51.639" v="1" actId="1076"/>
      <pc:docMkLst>
        <pc:docMk/>
      </pc:docMkLst>
      <pc:sldChg chg="modSp">
        <pc:chgData name="Gastbenutzer" userId="S::urn:spo:anon#1000aca03b24af9e3923d6988cfc49d1073b741211a7bef5c8bdb0b8e44d3d66::" providerId="AD" clId="Web-{3D88C230-2405-4266-88EF-FF19D7A682B2}" dt="2020-07-22T08:49:51.639" v="1" actId="1076"/>
        <pc:sldMkLst>
          <pc:docMk/>
          <pc:sldMk cId="551988135" sldId="294"/>
        </pc:sldMkLst>
        <pc:spChg chg="mod">
          <ac:chgData name="Gastbenutzer" userId="S::urn:spo:anon#1000aca03b24af9e3923d6988cfc49d1073b741211a7bef5c8bdb0b8e44d3d66::" providerId="AD" clId="Web-{3D88C230-2405-4266-88EF-FF19D7A682B2}" dt="2020-07-22T08:49:51.639" v="1" actId="1076"/>
          <ac:spMkLst>
            <pc:docMk/>
            <pc:sldMk cId="551988135" sldId="294"/>
            <ac:spMk id="4" creationId="{00000000-0000-0000-0000-000000000000}"/>
          </ac:spMkLst>
        </pc:spChg>
      </pc:sldChg>
    </pc:docChg>
  </pc:docChgLst>
  <pc:docChgLst>
    <pc:chgData name="Jakob Englert" userId="3fd49707-1d29-4198-9738-a03818cd2589" providerId="ADAL" clId="{6D1F130A-AF0F-4F77-94ED-71FBF587BA68}"/>
    <pc:docChg chg="undo addSld modSld">
      <pc:chgData name="Jakob Englert" userId="3fd49707-1d29-4198-9738-a03818cd2589" providerId="ADAL" clId="{6D1F130A-AF0F-4F77-94ED-71FBF587BA68}" dt="2020-07-14T13:14:24.247" v="99" actId="20577"/>
      <pc:docMkLst>
        <pc:docMk/>
      </pc:docMkLst>
      <pc:sldChg chg="modSp add">
        <pc:chgData name="Jakob Englert" userId="3fd49707-1d29-4198-9738-a03818cd2589" providerId="ADAL" clId="{6D1F130A-AF0F-4F77-94ED-71FBF587BA68}" dt="2020-07-14T12:45:14.870" v="71" actId="20577"/>
        <pc:sldMkLst>
          <pc:docMk/>
          <pc:sldMk cId="48489339" sldId="268"/>
        </pc:sldMkLst>
        <pc:spChg chg="mod">
          <ac:chgData name="Jakob Englert" userId="3fd49707-1d29-4198-9738-a03818cd2589" providerId="ADAL" clId="{6D1F130A-AF0F-4F77-94ED-71FBF587BA68}" dt="2020-07-14T12:43:48.581" v="45" actId="20577"/>
          <ac:spMkLst>
            <pc:docMk/>
            <pc:sldMk cId="48489339" sldId="268"/>
            <ac:spMk id="2" creationId="{00000000-0000-0000-0000-000000000000}"/>
          </ac:spMkLst>
        </pc:spChg>
        <pc:spChg chg="mod">
          <ac:chgData name="Jakob Englert" userId="3fd49707-1d29-4198-9738-a03818cd2589" providerId="ADAL" clId="{6D1F130A-AF0F-4F77-94ED-71FBF587BA68}" dt="2020-07-14T12:45:14.870" v="71" actId="20577"/>
          <ac:spMkLst>
            <pc:docMk/>
            <pc:sldMk cId="48489339" sldId="268"/>
            <ac:spMk id="3" creationId="{00000000-0000-0000-0000-000000000000}"/>
          </ac:spMkLst>
        </pc:spChg>
        <pc:spChg chg="mod">
          <ac:chgData name="Jakob Englert" userId="3fd49707-1d29-4198-9738-a03818cd2589" providerId="ADAL" clId="{6D1F130A-AF0F-4F77-94ED-71FBF587BA68}" dt="2020-07-14T12:43:33.676" v="3"/>
          <ac:spMkLst>
            <pc:docMk/>
            <pc:sldMk cId="48489339" sldId="268"/>
            <ac:spMk id="4" creationId="{00000000-0000-0000-0000-000000000000}"/>
          </ac:spMkLst>
        </pc:spChg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4183580478" sldId="269"/>
        </pc:sldMkLst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2889427026" sldId="271"/>
        </pc:sldMkLst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140312087" sldId="273"/>
        </pc:sldMkLst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2551557317" sldId="274"/>
        </pc:sldMkLst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505511001" sldId="275"/>
        </pc:sldMkLst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4156191939" sldId="276"/>
        </pc:sldMkLst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3660801641" sldId="277"/>
        </pc:sldMkLst>
      </pc:sldChg>
      <pc:sldChg chg="addSp delSp">
        <pc:chgData name="Jakob Englert" userId="3fd49707-1d29-4198-9738-a03818cd2589" providerId="ADAL" clId="{6D1F130A-AF0F-4F77-94ED-71FBF587BA68}" dt="2020-07-14T12:42:59.759" v="1"/>
        <pc:sldMkLst>
          <pc:docMk/>
          <pc:sldMk cId="3638419775" sldId="279"/>
        </pc:sldMkLst>
        <pc:spChg chg="add del">
          <ac:chgData name="Jakob Englert" userId="3fd49707-1d29-4198-9738-a03818cd2589" providerId="ADAL" clId="{6D1F130A-AF0F-4F77-94ED-71FBF587BA68}" dt="2020-07-14T12:42:59.759" v="1"/>
          <ac:spMkLst>
            <pc:docMk/>
            <pc:sldMk cId="3638419775" sldId="279"/>
            <ac:spMk id="9" creationId="{A314C3B5-16EF-4DD3-B0B7-53E6B6BFAFDF}"/>
          </ac:spMkLst>
        </pc:spChg>
      </pc:sldChg>
      <pc:sldChg chg="modSp">
        <pc:chgData name="Jakob Englert" userId="3fd49707-1d29-4198-9738-a03818cd2589" providerId="ADAL" clId="{6D1F130A-AF0F-4F77-94ED-71FBF587BA68}" dt="2020-07-14T13:14:24.247" v="99" actId="20577"/>
        <pc:sldMkLst>
          <pc:docMk/>
          <pc:sldMk cId="1510907995" sldId="285"/>
        </pc:sldMkLst>
        <pc:spChg chg="mod">
          <ac:chgData name="Jakob Englert" userId="3fd49707-1d29-4198-9738-a03818cd2589" providerId="ADAL" clId="{6D1F130A-AF0F-4F77-94ED-71FBF587BA68}" dt="2020-07-14T13:14:24.247" v="99" actId="20577"/>
          <ac:spMkLst>
            <pc:docMk/>
            <pc:sldMk cId="1510907995" sldId="285"/>
            <ac:spMk id="6" creationId="{C4CDBB45-0C65-4765-93F1-810B89859FE5}"/>
          </ac:spMkLst>
        </pc:spChg>
      </pc:sldChg>
      <pc:sldChg chg="modSp add">
        <pc:chgData name="Jakob Englert" userId="3fd49707-1d29-4198-9738-a03818cd2589" providerId="ADAL" clId="{6D1F130A-AF0F-4F77-94ED-71FBF587BA68}" dt="2020-07-14T12:49:11.277" v="81"/>
        <pc:sldMkLst>
          <pc:docMk/>
          <pc:sldMk cId="3667914815" sldId="288"/>
        </pc:sldMkLst>
        <pc:spChg chg="mod">
          <ac:chgData name="Jakob Englert" userId="3fd49707-1d29-4198-9738-a03818cd2589" providerId="ADAL" clId="{6D1F130A-AF0F-4F77-94ED-71FBF587BA68}" dt="2020-07-14T12:49:11.277" v="81"/>
          <ac:spMkLst>
            <pc:docMk/>
            <pc:sldMk cId="3667914815" sldId="288"/>
            <ac:spMk id="5" creationId="{00000000-0000-0000-0000-000000000000}"/>
          </ac:spMkLst>
        </pc:spChg>
        <pc:spChg chg="mod">
          <ac:chgData name="Jakob Englert" userId="3fd49707-1d29-4198-9738-a03818cd2589" providerId="ADAL" clId="{6D1F130A-AF0F-4F77-94ED-71FBF587BA68}" dt="2020-07-14T12:49:07.737" v="80"/>
          <ac:spMkLst>
            <pc:docMk/>
            <pc:sldMk cId="3667914815" sldId="288"/>
            <ac:spMk id="6" creationId="{ABCFC29B-5EF2-4420-863B-FCECE62C891C}"/>
          </ac:spMkLst>
        </pc:spChg>
      </pc:sldChg>
      <pc:sldChg chg="modSp add">
        <pc:chgData name="Jakob Englert" userId="3fd49707-1d29-4198-9738-a03818cd2589" providerId="ADAL" clId="{6D1F130A-AF0F-4F77-94ED-71FBF587BA68}" dt="2020-07-14T12:49:21.061" v="83"/>
        <pc:sldMkLst>
          <pc:docMk/>
          <pc:sldMk cId="2145369787" sldId="289"/>
        </pc:sldMkLst>
        <pc:spChg chg="mod">
          <ac:chgData name="Jakob Englert" userId="3fd49707-1d29-4198-9738-a03818cd2589" providerId="ADAL" clId="{6D1F130A-AF0F-4F77-94ED-71FBF587BA68}" dt="2020-07-14T12:49:21.061" v="83"/>
          <ac:spMkLst>
            <pc:docMk/>
            <pc:sldMk cId="2145369787" sldId="289"/>
            <ac:spMk id="5" creationId="{00000000-0000-0000-0000-000000000000}"/>
          </ac:spMkLst>
        </pc:spChg>
        <pc:spChg chg="mod">
          <ac:chgData name="Jakob Englert" userId="3fd49707-1d29-4198-9738-a03818cd2589" providerId="ADAL" clId="{6D1F130A-AF0F-4F77-94ED-71FBF587BA68}" dt="2020-07-14T12:49:17.445" v="82"/>
          <ac:spMkLst>
            <pc:docMk/>
            <pc:sldMk cId="2145369787" sldId="289"/>
            <ac:spMk id="6" creationId="{ABCFC29B-5EF2-4420-863B-FCECE62C891C}"/>
          </ac:spMkLst>
        </pc:spChg>
      </pc:sldChg>
      <pc:sldChg chg="modSp add">
        <pc:chgData name="Jakob Englert" userId="3fd49707-1d29-4198-9738-a03818cd2589" providerId="ADAL" clId="{6D1F130A-AF0F-4F77-94ED-71FBF587BA68}" dt="2020-07-14T12:49:30.424" v="85"/>
        <pc:sldMkLst>
          <pc:docMk/>
          <pc:sldMk cId="3448186876" sldId="290"/>
        </pc:sldMkLst>
        <pc:spChg chg="mod">
          <ac:chgData name="Jakob Englert" userId="3fd49707-1d29-4198-9738-a03818cd2589" providerId="ADAL" clId="{6D1F130A-AF0F-4F77-94ED-71FBF587BA68}" dt="2020-07-14T12:49:30.424" v="85"/>
          <ac:spMkLst>
            <pc:docMk/>
            <pc:sldMk cId="3448186876" sldId="290"/>
            <ac:spMk id="5" creationId="{00000000-0000-0000-0000-000000000000}"/>
          </ac:spMkLst>
        </pc:spChg>
        <pc:spChg chg="mod">
          <ac:chgData name="Jakob Englert" userId="3fd49707-1d29-4198-9738-a03818cd2589" providerId="ADAL" clId="{6D1F130A-AF0F-4F77-94ED-71FBF587BA68}" dt="2020-07-14T12:49:27.038" v="84"/>
          <ac:spMkLst>
            <pc:docMk/>
            <pc:sldMk cId="3448186876" sldId="290"/>
            <ac:spMk id="6" creationId="{ABCFC29B-5EF2-4420-863B-FCECE62C891C}"/>
          </ac:spMkLst>
        </pc:spChg>
      </pc:sldChg>
      <pc:sldChg chg="addSp modSp add">
        <pc:chgData name="Jakob Englert" userId="3fd49707-1d29-4198-9738-a03818cd2589" providerId="ADAL" clId="{6D1F130A-AF0F-4F77-94ED-71FBF587BA68}" dt="2020-07-14T12:49:44.983" v="88"/>
        <pc:sldMkLst>
          <pc:docMk/>
          <pc:sldMk cId="1482431677" sldId="291"/>
        </pc:sldMkLst>
        <pc:spChg chg="mod">
          <ac:chgData name="Jakob Englert" userId="3fd49707-1d29-4198-9738-a03818cd2589" providerId="ADAL" clId="{6D1F130A-AF0F-4F77-94ED-71FBF587BA68}" dt="2020-07-14T12:49:42.542" v="87"/>
          <ac:spMkLst>
            <pc:docMk/>
            <pc:sldMk cId="1482431677" sldId="291"/>
            <ac:spMk id="5" creationId="{00000000-0000-0000-0000-000000000000}"/>
          </ac:spMkLst>
        </pc:spChg>
        <pc:spChg chg="mod">
          <ac:chgData name="Jakob Englert" userId="3fd49707-1d29-4198-9738-a03818cd2589" providerId="ADAL" clId="{6D1F130A-AF0F-4F77-94ED-71FBF587BA68}" dt="2020-07-14T12:49:38.929" v="86"/>
          <ac:spMkLst>
            <pc:docMk/>
            <pc:sldMk cId="1482431677" sldId="291"/>
            <ac:spMk id="6" creationId="{ABCFC29B-5EF2-4420-863B-FCECE62C891C}"/>
          </ac:spMkLst>
        </pc:spChg>
        <pc:picChg chg="add">
          <ac:chgData name="Jakob Englert" userId="3fd49707-1d29-4198-9738-a03818cd2589" providerId="ADAL" clId="{6D1F130A-AF0F-4F77-94ED-71FBF587BA68}" dt="2020-07-14T12:49:44.983" v="88"/>
          <ac:picMkLst>
            <pc:docMk/>
            <pc:sldMk cId="1482431677" sldId="291"/>
            <ac:picMk id="7" creationId="{3153B980-1CE2-43C6-9AA0-7C06F3450A4E}"/>
          </ac:picMkLst>
        </pc:picChg>
      </pc:sldChg>
      <pc:sldChg chg="addSp modSp add">
        <pc:chgData name="Jakob Englert" userId="3fd49707-1d29-4198-9738-a03818cd2589" providerId="ADAL" clId="{6D1F130A-AF0F-4F77-94ED-71FBF587BA68}" dt="2020-07-14T12:50:34.644" v="92" actId="11529"/>
        <pc:sldMkLst>
          <pc:docMk/>
          <pc:sldMk cId="1027431708" sldId="292"/>
        </pc:sldMkLst>
        <pc:spChg chg="add mod">
          <ac:chgData name="Jakob Englert" userId="3fd49707-1d29-4198-9738-a03818cd2589" providerId="ADAL" clId="{6D1F130A-AF0F-4F77-94ED-71FBF587BA68}" dt="2020-07-14T12:50:34.644" v="92" actId="11529"/>
          <ac:spMkLst>
            <pc:docMk/>
            <pc:sldMk cId="1027431708" sldId="292"/>
            <ac:spMk id="4" creationId="{064B3D23-EEEF-4617-B973-B444F9ECD0C1}"/>
          </ac:spMkLst>
        </pc:spChg>
        <pc:spChg chg="mod">
          <ac:chgData name="Jakob Englert" userId="3fd49707-1d29-4198-9738-a03818cd2589" providerId="ADAL" clId="{6D1F130A-AF0F-4F77-94ED-71FBF587BA68}" dt="2020-07-14T12:50:25.278" v="90"/>
          <ac:spMkLst>
            <pc:docMk/>
            <pc:sldMk cId="1027431708" sldId="292"/>
            <ac:spMk id="5" creationId="{00000000-0000-0000-0000-000000000000}"/>
          </ac:spMkLst>
        </pc:spChg>
        <pc:spChg chg="mod">
          <ac:chgData name="Jakob Englert" userId="3fd49707-1d29-4198-9738-a03818cd2589" providerId="ADAL" clId="{6D1F130A-AF0F-4F77-94ED-71FBF587BA68}" dt="2020-07-14T12:50:20.703" v="89"/>
          <ac:spMkLst>
            <pc:docMk/>
            <pc:sldMk cId="1027431708" sldId="292"/>
            <ac:spMk id="6" creationId="{ABCFC29B-5EF2-4420-863B-FCECE62C891C}"/>
          </ac:spMkLst>
        </pc:spChg>
        <pc:picChg chg="add">
          <ac:chgData name="Jakob Englert" userId="3fd49707-1d29-4198-9738-a03818cd2589" providerId="ADAL" clId="{6D1F130A-AF0F-4F77-94ED-71FBF587BA68}" dt="2020-07-14T12:50:27.771" v="91"/>
          <ac:picMkLst>
            <pc:docMk/>
            <pc:sldMk cId="1027431708" sldId="292"/>
            <ac:picMk id="7" creationId="{12D600D6-06DC-411B-83F3-F39664047B6E}"/>
          </ac:picMkLst>
        </pc:picChg>
      </pc:sldChg>
      <pc:sldChg chg="modSp add">
        <pc:chgData name="Jakob Englert" userId="3fd49707-1d29-4198-9738-a03818cd2589" providerId="ADAL" clId="{6D1F130A-AF0F-4F77-94ED-71FBF587BA68}" dt="2020-07-14T12:50:45.838" v="94"/>
        <pc:sldMkLst>
          <pc:docMk/>
          <pc:sldMk cId="3901179309" sldId="293"/>
        </pc:sldMkLst>
        <pc:spChg chg="mod">
          <ac:chgData name="Jakob Englert" userId="3fd49707-1d29-4198-9738-a03818cd2589" providerId="ADAL" clId="{6D1F130A-AF0F-4F77-94ED-71FBF587BA68}" dt="2020-07-14T12:50:45.838" v="94"/>
          <ac:spMkLst>
            <pc:docMk/>
            <pc:sldMk cId="3901179309" sldId="293"/>
            <ac:spMk id="5" creationId="{00000000-0000-0000-0000-000000000000}"/>
          </ac:spMkLst>
        </pc:spChg>
        <pc:spChg chg="mod">
          <ac:chgData name="Jakob Englert" userId="3fd49707-1d29-4198-9738-a03818cd2589" providerId="ADAL" clId="{6D1F130A-AF0F-4F77-94ED-71FBF587BA68}" dt="2020-07-14T12:50:41.368" v="93"/>
          <ac:spMkLst>
            <pc:docMk/>
            <pc:sldMk cId="3901179309" sldId="293"/>
            <ac:spMk id="6" creationId="{ABCFC29B-5EF2-4420-863B-FCECE62C891C}"/>
          </ac:spMkLst>
        </pc:spChg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551988135" sldId="294"/>
        </pc:sldMkLst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3482868284" sldId="295"/>
        </pc:sldMkLst>
      </pc:sldChg>
      <pc:sldChg chg="add">
        <pc:chgData name="Jakob Englert" userId="3fd49707-1d29-4198-9738-a03818cd2589" providerId="ADAL" clId="{6D1F130A-AF0F-4F77-94ED-71FBF587BA68}" dt="2020-07-14T13:08:56.937" v="95"/>
        <pc:sldMkLst>
          <pc:docMk/>
          <pc:sldMk cId="1621763372" sldId="296"/>
        </pc:sldMkLst>
      </pc:sldChg>
      <pc:sldChg chg="add">
        <pc:chgData name="Jakob Englert" userId="3fd49707-1d29-4198-9738-a03818cd2589" providerId="ADAL" clId="{6D1F130A-AF0F-4F77-94ED-71FBF587BA68}" dt="2020-07-14T13:13:29.763" v="96"/>
        <pc:sldMkLst>
          <pc:docMk/>
          <pc:sldMk cId="1046596066" sldId="297"/>
        </pc:sldMkLst>
      </pc:sldChg>
      <pc:sldChg chg="add">
        <pc:chgData name="Jakob Englert" userId="3fd49707-1d29-4198-9738-a03818cd2589" providerId="ADAL" clId="{6D1F130A-AF0F-4F77-94ED-71FBF587BA68}" dt="2020-07-14T13:13:29.763" v="96"/>
        <pc:sldMkLst>
          <pc:docMk/>
          <pc:sldMk cId="2181885308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476" y="3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80937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80937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CA3575E5-F221-4A3E-A5DC-679A66298353}" type="slidenum">
              <a:rPr lang="en-US" altLang="de-DE" smtClean="0"/>
              <a:pPr>
                <a:defRPr/>
              </a:pPr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215451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3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9300"/>
            <a:ext cx="4987925" cy="3741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455" y="4741268"/>
            <a:ext cx="4985595" cy="4492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noProof="0" err="1"/>
              <a:t>Klicken</a:t>
            </a:r>
            <a:r>
              <a:rPr lang="en-US" altLang="de-DE" noProof="0"/>
              <a:t> </a:t>
            </a:r>
            <a:r>
              <a:rPr lang="en-US" altLang="de-DE" noProof="0" err="1"/>
              <a:t>Sie</a:t>
            </a:r>
            <a:r>
              <a:rPr lang="en-US" altLang="de-DE" noProof="0"/>
              <a:t>, um die </a:t>
            </a:r>
            <a:r>
              <a:rPr lang="en-US" altLang="de-DE" noProof="0" err="1"/>
              <a:t>Formate</a:t>
            </a:r>
            <a:r>
              <a:rPr lang="en-US" altLang="de-DE" noProof="0"/>
              <a:t> des </a:t>
            </a:r>
            <a:r>
              <a:rPr lang="en-US" altLang="de-DE" noProof="0" err="1"/>
              <a:t>Vorlagentextes</a:t>
            </a:r>
            <a:r>
              <a:rPr lang="en-US" altLang="de-DE" noProof="0"/>
              <a:t> </a:t>
            </a:r>
            <a:r>
              <a:rPr lang="en-US" altLang="de-DE" noProof="0" err="1"/>
              <a:t>zu</a:t>
            </a:r>
            <a:r>
              <a:rPr lang="en-US" altLang="de-DE" noProof="0"/>
              <a:t> </a:t>
            </a:r>
            <a:r>
              <a:rPr lang="en-US" altLang="de-DE" noProof="0" err="1"/>
              <a:t>bearbeiten</a:t>
            </a:r>
            <a:endParaRPr lang="en-US" altLang="de-DE" noProof="0"/>
          </a:p>
          <a:p>
            <a:pPr lvl="1"/>
            <a:r>
              <a:rPr lang="en-US" altLang="de-DE" noProof="0" err="1"/>
              <a:t>Zweite</a:t>
            </a:r>
            <a:r>
              <a:rPr lang="en-US" altLang="de-DE" noProof="0"/>
              <a:t> </a:t>
            </a:r>
            <a:r>
              <a:rPr lang="en-US" altLang="de-DE" noProof="0" err="1"/>
              <a:t>Ebene</a:t>
            </a:r>
            <a:endParaRPr lang="en-US" altLang="de-DE" noProof="0"/>
          </a:p>
          <a:p>
            <a:pPr lvl="2"/>
            <a:r>
              <a:rPr lang="en-US" altLang="de-DE" noProof="0" err="1"/>
              <a:t>Dritte</a:t>
            </a:r>
            <a:r>
              <a:rPr lang="en-US" altLang="de-DE" noProof="0"/>
              <a:t> </a:t>
            </a:r>
            <a:r>
              <a:rPr lang="en-US" altLang="de-DE" noProof="0" err="1"/>
              <a:t>Ebene</a:t>
            </a:r>
            <a:endParaRPr lang="en-US" altLang="de-DE" noProof="0"/>
          </a:p>
          <a:p>
            <a:pPr lvl="3"/>
            <a:r>
              <a:rPr lang="en-US" altLang="de-DE" noProof="0" err="1"/>
              <a:t>Vierte</a:t>
            </a:r>
            <a:r>
              <a:rPr lang="en-US" altLang="de-DE" noProof="0"/>
              <a:t> </a:t>
            </a:r>
            <a:r>
              <a:rPr lang="en-US" altLang="de-DE" noProof="0" err="1"/>
              <a:t>Ebene</a:t>
            </a:r>
            <a:endParaRPr lang="en-US" altLang="de-DE" noProof="0"/>
          </a:p>
          <a:p>
            <a:pPr lvl="4"/>
            <a:r>
              <a:rPr lang="en-US" altLang="de-DE" noProof="0" err="1"/>
              <a:t>Fünfte</a:t>
            </a:r>
            <a:r>
              <a:rPr lang="en-US" altLang="de-DE" noProof="0"/>
              <a:t> </a:t>
            </a:r>
            <a:r>
              <a:rPr lang="en-US" altLang="de-DE" noProof="0" err="1"/>
              <a:t>Ebene</a:t>
            </a:r>
            <a:endParaRPr lang="en-US" altLang="de-DE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0937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endParaRPr lang="en-US" altLang="de-DE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80937"/>
            <a:ext cx="2945024" cy="50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57" tIns="46429" rIns="92857" bIns="4642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+mn-cs"/>
              </a:defRPr>
            </a:lvl1pPr>
          </a:lstStyle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7197289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ITM Slide Design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7817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21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43417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14303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23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35405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57962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93976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209793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806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30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3802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25862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14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68259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15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72362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09277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06064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522131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19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738846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CE7B66-FAC0-42EE-8D00-F88231E55E6C}" type="slidenum">
              <a:rPr lang="en-US" altLang="de-DE" smtClean="0"/>
              <a:pPr>
                <a:defRPr/>
              </a:pPr>
              <a:t>20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8526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24400" y="119063"/>
            <a:ext cx="40782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 altLang="de-DE"/>
              <a:t>Date and Location, Name of the Conference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259633" y="3861048"/>
            <a:ext cx="6624736" cy="400110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/>
            </a:lvl1pPr>
          </a:lstStyle>
          <a:p>
            <a:pPr algn="ctr"/>
            <a:r>
              <a:rPr lang="en-US"/>
              <a:t>John Doe</a:t>
            </a:r>
            <a:r>
              <a:rPr lang="en-US" baseline="0"/>
              <a:t> and Peter </a:t>
            </a:r>
            <a:r>
              <a:rPr lang="en-US" baseline="0" err="1"/>
              <a:t>Eberhard</a:t>
            </a:r>
            <a:endParaRPr lang="en-US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15618" y="2060848"/>
            <a:ext cx="6912766" cy="136539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 b="1" baseline="0"/>
            </a:lvl1pPr>
          </a:lstStyle>
          <a:p>
            <a:pPr algn="ctr"/>
            <a:r>
              <a:rPr lang="en-US"/>
              <a:t>The Title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71634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1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395288" y="836613"/>
            <a:ext cx="8424862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76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9791" y="404664"/>
            <a:ext cx="3960812" cy="5256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87900" y="1493287"/>
            <a:ext cx="4014788" cy="4888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7545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34297" y="373626"/>
            <a:ext cx="4140000" cy="5160200"/>
          </a:xfrm>
          <a:prstGeom prst="roundRect">
            <a:avLst>
              <a:gd name="adj" fmla="val 3262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48980" y="1438692"/>
            <a:ext cx="4140000" cy="4798620"/>
          </a:xfrm>
          <a:prstGeom prst="roundRect">
            <a:avLst>
              <a:gd name="adj" fmla="val 3262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457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34297" y="373626"/>
            <a:ext cx="4140000" cy="5160200"/>
          </a:xfrm>
          <a:prstGeom prst="roundRect">
            <a:avLst>
              <a:gd name="adj" fmla="val 326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48980" y="1438692"/>
            <a:ext cx="4140000" cy="4798620"/>
          </a:xfrm>
          <a:prstGeom prst="roundRect">
            <a:avLst>
              <a:gd name="adj" fmla="val 326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7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Oval 23"/>
          <p:cNvSpPr>
            <a:spLocks noChangeArrowheads="1"/>
          </p:cNvSpPr>
          <p:nvPr userDrawn="1"/>
        </p:nvSpPr>
        <p:spPr bwMode="auto">
          <a:xfrm>
            <a:off x="-3581400" y="5661025"/>
            <a:ext cx="8513763" cy="24574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27451"/>
                  <a:invGamma/>
                </a:schemeClr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000000"/>
              </a:solidFill>
              <a:cs typeface="+mn-cs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 userDrawn="1"/>
        </p:nvSpPr>
        <p:spPr bwMode="auto">
          <a:xfrm>
            <a:off x="815115" y="5865813"/>
            <a:ext cx="3574055" cy="92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1809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1809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1809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1809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1809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de-DE" sz="1600">
                <a:latin typeface="Arial" charset="0"/>
              </a:rPr>
              <a:t>Institut für Technische  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de-DE" sz="1600">
                <a:latin typeface="Arial" charset="0"/>
              </a:rPr>
              <a:t>	und Numerische Mechanik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de-DE" sz="1600">
                <a:latin typeface="Arial" charset="0"/>
              </a:rPr>
              <a:t>Universität Stuttgart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de-DE" sz="1600">
                <a:latin typeface="Arial" charset="0"/>
              </a:rPr>
              <a:t>Profs. P. Eberhard, J. Fehr, M. </a:t>
            </a:r>
            <a:r>
              <a:rPr lang="de-DE" sz="1600" err="1">
                <a:latin typeface="Arial" charset="0"/>
              </a:rPr>
              <a:t>Hanss</a:t>
            </a:r>
            <a:endParaRPr lang="de-DE" sz="1600">
              <a:latin typeface="Arial" charset="0"/>
            </a:endParaRPr>
          </a:p>
        </p:txBody>
      </p:sp>
      <p:sp>
        <p:nvSpPr>
          <p:cNvPr id="1049" name="Oval 25"/>
          <p:cNvSpPr>
            <a:spLocks noChangeArrowheads="1"/>
          </p:cNvSpPr>
          <p:nvPr/>
        </p:nvSpPr>
        <p:spPr bwMode="auto">
          <a:xfrm>
            <a:off x="3733800" y="-1326232"/>
            <a:ext cx="9448800" cy="26670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8627"/>
                  <a:invGamma/>
                </a:schemeClr>
              </a:gs>
            </a:gsLst>
            <a:path path="rect">
              <a:fillToRect t="100000" r="10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000000"/>
              </a:solidFill>
              <a:latin typeface="Times New Roman" pitchFamily="18" charset="0"/>
              <a:cs typeface="+mn-cs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24400" y="119063"/>
            <a:ext cx="40782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Slide Title</a:t>
            </a:r>
          </a:p>
        </p:txBody>
      </p:sp>
      <p:pic>
        <p:nvPicPr>
          <p:cNvPr id="1031" name="Picture 24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800" y="5909389"/>
            <a:ext cx="685800" cy="78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3508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08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B9D8-0F1D-4C9F-8151-4BF1B4074893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828800"/>
            <a:ext cx="3644652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first level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</a:t>
            </a:r>
          </a:p>
          <a:p>
            <a:pPr lvl="3"/>
            <a:r>
              <a:rPr lang="en-US" altLang="de-DE"/>
              <a:t>fourth</a:t>
            </a:r>
          </a:p>
          <a:p>
            <a:pPr lvl="4"/>
            <a:r>
              <a:rPr lang="en-US" altLang="de-DE"/>
              <a:t>fifth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1" r:id="rId2"/>
    <p:sldLayoutId id="2147483694" r:id="rId3"/>
    <p:sldLayoutId id="2147483696" r:id="rId4"/>
    <p:sldLayoutId id="2147483699" r:id="rId5"/>
    <p:sldLayoutId id="2147483700" r:id="rId6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60000"/>
        <a:buBlip>
          <a:blip r:embed="rId10"/>
        </a:buBlip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v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ough_transform_diagram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Studentische</a:t>
            </a:r>
            <a:r>
              <a:rPr lang="en-US"/>
              <a:t> </a:t>
            </a:r>
            <a:r>
              <a:rPr lang="en-US" err="1"/>
              <a:t>Projektarbeit</a:t>
            </a:r>
            <a:br>
              <a:rPr lang="en-US"/>
            </a:br>
            <a:r>
              <a:rPr lang="en-US"/>
              <a:t>“Parcelcopter”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59633" y="3861048"/>
            <a:ext cx="6624736" cy="1877437"/>
          </a:xfrm>
        </p:spPr>
        <p:txBody>
          <a:bodyPr/>
          <a:lstStyle/>
          <a:p>
            <a:r>
              <a:rPr lang="de-DE"/>
              <a:t>Hannes Pfitzner, Joachim Hecker,</a:t>
            </a:r>
          </a:p>
          <a:p>
            <a:r>
              <a:rPr lang="de-DE"/>
              <a:t>Sebastian </a:t>
            </a:r>
            <a:r>
              <a:rPr lang="de-DE" err="1"/>
              <a:t>Bobrzyk</a:t>
            </a:r>
            <a:r>
              <a:rPr lang="de-DE"/>
              <a:t> und Jakob Englert</a:t>
            </a:r>
          </a:p>
          <a:p>
            <a:endParaRPr lang="de-DE"/>
          </a:p>
          <a:p>
            <a:pPr algn="l"/>
            <a:r>
              <a:rPr lang="de-DE"/>
              <a:t>Betreuer: 	Prof. Dr.-Ing. Prof. E.h. P. Eberhard</a:t>
            </a:r>
          </a:p>
          <a:p>
            <a:pPr algn="l"/>
            <a:r>
              <a:rPr lang="de-DE"/>
              <a:t>		M.Sc. W. Luo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Modellierung, Simulation,</a:t>
            </a:r>
          </a:p>
          <a:p>
            <a:r>
              <a:rPr lang="de-DE"/>
              <a:t>Optimierung und Bau</a:t>
            </a:r>
          </a:p>
          <a:p>
            <a:r>
              <a:rPr lang="de-DE"/>
              <a:t>eines Quadrocopters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9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B219-0377-470B-A96B-E1A46159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Greifermechanik</a:t>
            </a:r>
            <a:r>
              <a:rPr lang="en-US">
                <a:cs typeface="Arial"/>
              </a:rPr>
              <a:t> - </a:t>
            </a:r>
            <a:br>
              <a:rPr lang="en-US"/>
            </a:br>
            <a:r>
              <a:rPr lang="en-US" err="1">
                <a:cs typeface="Arial"/>
              </a:rPr>
              <a:t>Konzeptauswahl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97E31-DFC8-4FD6-843E-115BC1CB2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86A70-436B-4F09-83A0-04CEF7907D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7391" y="691535"/>
            <a:ext cx="3960812" cy="5256584"/>
          </a:xfrm>
        </p:spPr>
        <p:txBody>
          <a:bodyPr/>
          <a:lstStyle/>
          <a:p>
            <a:endParaRPr lang="en-US" b="1">
              <a:cs typeface="Arial"/>
            </a:endParaRPr>
          </a:p>
          <a:p>
            <a:r>
              <a:rPr lang="en-US" b="1" err="1">
                <a:cs typeface="Arial"/>
              </a:rPr>
              <a:t>Auswahl</a:t>
            </a:r>
            <a:r>
              <a:rPr lang="en-US" b="1">
                <a:cs typeface="Arial"/>
              </a:rPr>
              <a:t>: Zweites </a:t>
            </a:r>
            <a:r>
              <a:rPr lang="en-US" b="1" err="1">
                <a:cs typeface="Arial"/>
              </a:rPr>
              <a:t>Konzept</a:t>
            </a:r>
            <a:endParaRPr lang="en-US" b="1">
              <a:cs typeface="Arial"/>
            </a:endParaRPr>
          </a:p>
          <a:p>
            <a:pPr marL="0" indent="0">
              <a:buNone/>
            </a:pPr>
            <a:endParaRPr lang="en-US" b="1">
              <a:cs typeface="Arial"/>
            </a:endParaRPr>
          </a:p>
          <a:p>
            <a:r>
              <a:rPr lang="en-US" b="1" err="1">
                <a:cs typeface="Arial"/>
              </a:rPr>
              <a:t>Überzeugende</a:t>
            </a:r>
            <a:r>
              <a:rPr lang="en-US" b="1">
                <a:cs typeface="Arial"/>
              </a:rPr>
              <a:t> </a:t>
            </a:r>
            <a:r>
              <a:rPr lang="en-US" b="1" err="1">
                <a:cs typeface="Arial"/>
              </a:rPr>
              <a:t>Aspekte</a:t>
            </a:r>
            <a:r>
              <a:rPr lang="en-US" b="1">
                <a:cs typeface="Arial"/>
              </a:rPr>
              <a:t> des </a:t>
            </a:r>
            <a:r>
              <a:rPr lang="en-US" b="1" err="1">
                <a:cs typeface="Arial"/>
              </a:rPr>
              <a:t>zweiten</a:t>
            </a:r>
            <a:r>
              <a:rPr lang="en-US" b="1">
                <a:cs typeface="Arial"/>
              </a:rPr>
              <a:t> </a:t>
            </a:r>
            <a:r>
              <a:rPr lang="en-US" b="1" err="1">
                <a:cs typeface="Arial"/>
              </a:rPr>
              <a:t>Konzepts</a:t>
            </a:r>
            <a:r>
              <a:rPr lang="en-US" b="1">
                <a:cs typeface="Arial"/>
              </a:rPr>
              <a:t>:</a:t>
            </a:r>
          </a:p>
          <a:p>
            <a:endParaRPr lang="en-US" b="1">
              <a:cs typeface="Arial"/>
            </a:endParaRPr>
          </a:p>
          <a:p>
            <a:pPr marL="685800" lvl="1">
              <a:buFont typeface="Wingdings"/>
              <a:buChar char="v"/>
            </a:pPr>
            <a:r>
              <a:rPr lang="de-DE">
                <a:cs typeface="Arial"/>
              </a:rPr>
              <a:t>Hubzylinder bringt stabilisierenden Faktor</a:t>
            </a:r>
            <a:endParaRPr lang="en-US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endParaRPr lang="de-DE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r>
              <a:rPr lang="de-DE">
                <a:cs typeface="Arial"/>
              </a:rPr>
              <a:t>Stabile und simple Bauweise</a:t>
            </a:r>
            <a:endParaRPr lang="en-US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endParaRPr lang="de-DE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r>
              <a:rPr lang="de-DE">
                <a:cs typeface="Arial"/>
              </a:rPr>
              <a:t>Geringes Gewicht</a:t>
            </a:r>
            <a:endParaRPr lang="en-US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endParaRPr lang="de-DE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r>
              <a:rPr lang="de-DE">
                <a:cs typeface="Arial"/>
              </a:rPr>
              <a:t>Mehr Spielraum bei der Last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00A29-4146-4327-91CB-52C21B6BD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8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E8D3-C238-417E-8CAF-15B91DE9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Greifermechanik</a:t>
            </a:r>
            <a:r>
              <a:rPr lang="en-US">
                <a:cs typeface="Arial"/>
              </a:rPr>
              <a:t> - </a:t>
            </a:r>
            <a:br>
              <a:rPr lang="en-US">
                <a:cs typeface="Arial"/>
              </a:rPr>
            </a:br>
            <a:r>
              <a:rPr lang="en-US" err="1">
                <a:cs typeface="Arial"/>
              </a:rPr>
              <a:t>Berechnung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AB788E-943E-4D0F-B1B9-195F96317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87198-BE56-49EF-8020-52F3F5C61D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err="1">
                <a:cs typeface="Arial"/>
              </a:rPr>
              <a:t>Benötigte</a:t>
            </a:r>
            <a:r>
              <a:rPr lang="en-US" b="1">
                <a:cs typeface="Arial"/>
              </a:rPr>
              <a:t> </a:t>
            </a:r>
            <a:r>
              <a:rPr lang="en-US" b="1" err="1">
                <a:cs typeface="Arial"/>
              </a:rPr>
              <a:t>Normalkraft</a:t>
            </a:r>
            <a:r>
              <a:rPr lang="en-US" b="1">
                <a:cs typeface="Arial"/>
              </a:rPr>
              <a:t>:</a:t>
            </a:r>
          </a:p>
          <a:p>
            <a:endParaRPr lang="en-US" b="1">
              <a:cs typeface="Arial"/>
            </a:endParaRPr>
          </a:p>
          <a:p>
            <a:pPr marL="685800" lvl="1"/>
            <a:r>
              <a:rPr lang="en-GB" err="1">
                <a:ea typeface="+mn-lt"/>
                <a:cs typeface="+mn-lt"/>
              </a:rPr>
              <a:t>Hubzylinderkraft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wirkt</a:t>
            </a:r>
            <a:r>
              <a:rPr lang="en-GB">
                <a:ea typeface="+mn-lt"/>
                <a:cs typeface="+mn-lt"/>
              </a:rPr>
              <a:t> in Form von </a:t>
            </a:r>
            <a:r>
              <a:rPr lang="en-GB" err="1">
                <a:ea typeface="+mn-lt"/>
                <a:cs typeface="+mn-lt"/>
              </a:rPr>
              <a:t>Normalkraft</a:t>
            </a:r>
            <a:r>
              <a:rPr lang="en-GB">
                <a:ea typeface="+mn-lt"/>
                <a:cs typeface="+mn-lt"/>
              </a:rPr>
              <a:t> auf Last</a:t>
            </a:r>
          </a:p>
          <a:p>
            <a:pPr marL="685800" lvl="1"/>
            <a:endParaRPr lang="en-GB">
              <a:ea typeface="+mn-lt"/>
              <a:cs typeface="+mn-lt"/>
            </a:endParaRPr>
          </a:p>
          <a:p>
            <a:pPr marL="685800" lvl="1"/>
            <a:r>
              <a:rPr lang="en-GB" err="1">
                <a:ea typeface="+mn-lt"/>
                <a:cs typeface="+mn-lt"/>
              </a:rPr>
              <a:t>Abhängig</a:t>
            </a:r>
            <a:r>
              <a:rPr lang="en-GB">
                <a:ea typeface="+mn-lt"/>
                <a:cs typeface="+mn-lt"/>
              </a:rPr>
              <a:t> von </a:t>
            </a:r>
            <a:r>
              <a:rPr lang="en-GB" err="1">
                <a:ea typeface="+mn-lt"/>
                <a:cs typeface="+mn-lt"/>
              </a:rPr>
              <a:t>Gewichtskraft</a:t>
            </a:r>
            <a:r>
              <a:rPr lang="en-GB">
                <a:ea typeface="+mn-lt"/>
                <a:cs typeface="+mn-lt"/>
              </a:rPr>
              <a:t> und </a:t>
            </a:r>
            <a:r>
              <a:rPr lang="en-GB" err="1">
                <a:ea typeface="+mn-lt"/>
                <a:cs typeface="+mn-lt"/>
              </a:rPr>
              <a:t>Haftreibwert</a:t>
            </a:r>
            <a:endParaRPr lang="en-US" err="1">
              <a:ea typeface="+mn-lt"/>
              <a:cs typeface="+mn-lt"/>
            </a:endParaRPr>
          </a:p>
          <a:p>
            <a:pPr marL="685800" lvl="1"/>
            <a:endParaRPr lang="en-GB">
              <a:ea typeface="+mn-lt"/>
              <a:cs typeface="+mn-lt"/>
            </a:endParaRPr>
          </a:p>
          <a:p>
            <a:pPr marL="685800" lvl="1"/>
            <a:r>
              <a:rPr lang="en-GB" err="1">
                <a:ea typeface="+mn-lt"/>
                <a:cs typeface="+mn-lt"/>
              </a:rPr>
              <a:t>Ungefährer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Reibwert</a:t>
            </a:r>
            <a:r>
              <a:rPr lang="en-GB">
                <a:ea typeface="+mn-lt"/>
                <a:cs typeface="+mn-lt"/>
              </a:rPr>
              <a:t> von 0,3</a:t>
            </a:r>
            <a:endParaRPr lang="en-US">
              <a:ea typeface="+mn-lt"/>
              <a:cs typeface="+mn-lt"/>
            </a:endParaRPr>
          </a:p>
          <a:p>
            <a:pPr marL="685800" lvl="1"/>
            <a:endParaRPr lang="en-GB">
              <a:ea typeface="+mn-lt"/>
              <a:cs typeface="+mn-lt"/>
            </a:endParaRPr>
          </a:p>
          <a:p>
            <a:pPr marL="685800" lvl="1"/>
            <a:r>
              <a:rPr lang="en-GB" err="1">
                <a:ea typeface="+mn-lt"/>
                <a:cs typeface="+mn-lt"/>
              </a:rPr>
              <a:t>Lastgewicht</a:t>
            </a:r>
            <a:r>
              <a:rPr lang="en-GB">
                <a:ea typeface="+mn-lt"/>
                <a:cs typeface="+mn-lt"/>
              </a:rPr>
              <a:t> von 100g</a:t>
            </a:r>
            <a:endParaRPr lang="en-US">
              <a:ea typeface="+mn-lt"/>
              <a:cs typeface="+mn-lt"/>
            </a:endParaRPr>
          </a:p>
          <a:p>
            <a:pPr marL="685800" lvl="1"/>
            <a:endParaRPr lang="en-GB">
              <a:ea typeface="+mn-lt"/>
              <a:cs typeface="+mn-lt"/>
            </a:endParaRPr>
          </a:p>
          <a:p>
            <a:pPr marL="685800" lvl="1"/>
            <a:r>
              <a:rPr lang="en-GB" err="1">
                <a:ea typeface="+mn-lt"/>
                <a:cs typeface="+mn-lt"/>
              </a:rPr>
              <a:t>Sicherheitsfaktor</a:t>
            </a:r>
            <a:r>
              <a:rPr lang="en-GB">
                <a:ea typeface="+mn-lt"/>
                <a:cs typeface="+mn-lt"/>
              </a:rPr>
              <a:t> von 1,8</a:t>
            </a:r>
            <a:endParaRPr lang="en-US">
              <a:cs typeface="Arial"/>
            </a:endParaRPr>
          </a:p>
          <a:p>
            <a:pPr marL="400050" lvl="1" indent="0">
              <a:buNone/>
            </a:pPr>
            <a:endParaRPr lang="en-GB">
              <a:cs typeface="Arial"/>
            </a:endParaRPr>
          </a:p>
          <a:p>
            <a:r>
              <a:rPr lang="en-US" b="1" err="1">
                <a:cs typeface="Arial"/>
              </a:rPr>
              <a:t>Ergebnis</a:t>
            </a:r>
            <a:r>
              <a:rPr lang="en-US" b="1">
                <a:cs typeface="Arial"/>
              </a:rPr>
              <a:t>: </a:t>
            </a:r>
            <a:r>
              <a:rPr lang="en-GB" b="1" i="1" u="sng">
                <a:ea typeface="+mn-lt"/>
                <a:cs typeface="+mn-lt"/>
              </a:rPr>
              <a:t>F</a:t>
            </a:r>
            <a:r>
              <a:rPr lang="en-GB" sz="1200" b="1" i="1" u="sng">
                <a:ea typeface="+mn-lt"/>
                <a:cs typeface="+mn-lt"/>
              </a:rPr>
              <a:t>N</a:t>
            </a:r>
            <a:r>
              <a:rPr lang="en-GB" b="1" i="1" u="sng">
                <a:ea typeface="+mn-lt"/>
                <a:cs typeface="+mn-lt"/>
              </a:rPr>
              <a:t> = 3N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02310-BB47-40BC-958B-034DD7A9B8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95476" y="5115028"/>
            <a:ext cx="4014788" cy="488804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EA238E7C-0B67-41CC-9F9B-4CA88EB0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33" y="2197640"/>
            <a:ext cx="4571579" cy="24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3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5E81-4C16-4AAF-8ECB-12638651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Greifermechanik</a:t>
            </a:r>
            <a:r>
              <a:rPr lang="en-US">
                <a:cs typeface="Arial"/>
              </a:rPr>
              <a:t> - </a:t>
            </a:r>
            <a:br>
              <a:rPr lang="en-US">
                <a:cs typeface="Arial"/>
              </a:rPr>
            </a:br>
            <a:r>
              <a:rPr lang="en-US" err="1">
                <a:cs typeface="Arial"/>
              </a:rPr>
              <a:t>Berechnung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C44B0-FB89-464E-8D80-CCB29CE61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2E766-A987-4101-BFB8-F46CC06BB2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err="1">
                <a:cs typeface="Arial"/>
              </a:rPr>
              <a:t>Benötigte</a:t>
            </a:r>
            <a:r>
              <a:rPr lang="en-US" b="1">
                <a:cs typeface="Arial"/>
              </a:rPr>
              <a:t> </a:t>
            </a:r>
            <a:r>
              <a:rPr lang="en-US" b="1" err="1">
                <a:cs typeface="Arial"/>
              </a:rPr>
              <a:t>Hubzylinderkraft</a:t>
            </a:r>
            <a:r>
              <a:rPr lang="en-US" b="1">
                <a:cs typeface="Arial"/>
              </a:rPr>
              <a:t>:</a:t>
            </a: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lvl="1">
              <a:buFont typeface="Wingdings"/>
              <a:buChar char="v"/>
            </a:pPr>
            <a:r>
              <a:rPr lang="en-GB" err="1">
                <a:ea typeface="+mn-lt"/>
                <a:cs typeface="+mn-lt"/>
              </a:rPr>
              <a:t>Hebelgesetze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mit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Normalkraft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anwenden</a:t>
            </a:r>
            <a:endParaRPr lang="en-GB">
              <a:ea typeface="+mn-lt"/>
              <a:cs typeface="+mn-lt"/>
            </a:endParaRPr>
          </a:p>
          <a:p>
            <a:pPr lvl="1">
              <a:buFont typeface="Wingdings"/>
              <a:buChar char="v"/>
            </a:pPr>
            <a:endParaRPr lang="en-GB">
              <a:ea typeface="+mn-lt"/>
              <a:cs typeface="+mn-lt"/>
            </a:endParaRPr>
          </a:p>
          <a:p>
            <a:pPr lvl="1">
              <a:buFont typeface="Wingdings"/>
              <a:buChar char="v"/>
            </a:pPr>
            <a:r>
              <a:rPr lang="en-GB" err="1">
                <a:ea typeface="+mn-lt"/>
                <a:cs typeface="+mn-lt"/>
              </a:rPr>
              <a:t>Maximale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Hebellänge</a:t>
            </a:r>
            <a:r>
              <a:rPr lang="en-GB">
                <a:ea typeface="+mn-lt"/>
                <a:cs typeface="+mn-lt"/>
              </a:rPr>
              <a:t> in </a:t>
            </a:r>
            <a:r>
              <a:rPr lang="en-GB" err="1">
                <a:ea typeface="+mn-lt"/>
                <a:cs typeface="+mn-lt"/>
              </a:rPr>
              <a:t>senkrechter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Stellung</a:t>
            </a:r>
            <a:endParaRPr lang="en-US" err="1">
              <a:ea typeface="+mn-lt"/>
              <a:cs typeface="+mn-lt"/>
            </a:endParaRPr>
          </a:p>
          <a:p>
            <a:pPr lvl="1">
              <a:buFont typeface="Wingdings"/>
              <a:buChar char="v"/>
            </a:pPr>
            <a:endParaRPr lang="en-GB">
              <a:ea typeface="+mn-lt"/>
              <a:cs typeface="+mn-lt"/>
            </a:endParaRPr>
          </a:p>
          <a:p>
            <a:pPr lvl="1">
              <a:buFont typeface="Wingdings"/>
              <a:buChar char="v"/>
            </a:pPr>
            <a:r>
              <a:rPr lang="en-GB" err="1">
                <a:ea typeface="+mn-lt"/>
                <a:cs typeface="+mn-lt"/>
              </a:rPr>
              <a:t>Verhältnis</a:t>
            </a:r>
            <a:r>
              <a:rPr lang="en-GB">
                <a:ea typeface="+mn-lt"/>
                <a:cs typeface="+mn-lt"/>
              </a:rPr>
              <a:t>  von </a:t>
            </a:r>
            <a:r>
              <a:rPr lang="en-GB" b="1" i="1" err="1">
                <a:ea typeface="+mn-lt"/>
                <a:cs typeface="+mn-lt"/>
              </a:rPr>
              <a:t>a:b</a:t>
            </a:r>
            <a:r>
              <a:rPr lang="en-GB" b="1" i="1">
                <a:ea typeface="+mn-lt"/>
                <a:cs typeface="+mn-lt"/>
              </a:rPr>
              <a:t> = 1:1</a:t>
            </a:r>
            <a:endParaRPr lang="en-US" b="1">
              <a:cs typeface="Arial"/>
            </a:endParaRPr>
          </a:p>
          <a:p>
            <a:pPr marL="457200" lvl="1" indent="0">
              <a:buNone/>
            </a:pPr>
            <a:endParaRPr lang="en-GB" b="1" i="1">
              <a:cs typeface="Arial"/>
            </a:endParaRPr>
          </a:p>
          <a:p>
            <a:r>
              <a:rPr lang="en-US" b="1" err="1">
                <a:cs typeface="Arial"/>
              </a:rPr>
              <a:t>Ergebnis</a:t>
            </a:r>
            <a:r>
              <a:rPr lang="en-US" b="1">
                <a:cs typeface="Arial"/>
              </a:rPr>
              <a:t>: </a:t>
            </a:r>
            <a:r>
              <a:rPr lang="en-GB" b="1" i="1" u="sng">
                <a:ea typeface="+mn-lt"/>
                <a:cs typeface="+mn-lt"/>
              </a:rPr>
              <a:t>F</a:t>
            </a:r>
            <a:r>
              <a:rPr lang="en-GB" sz="1200" b="1" i="1" u="sng">
                <a:ea typeface="+mn-lt"/>
                <a:cs typeface="+mn-lt"/>
              </a:rPr>
              <a:t>Z</a:t>
            </a:r>
            <a:r>
              <a:rPr lang="en-GB" b="1" i="1" u="sng">
                <a:ea typeface="+mn-lt"/>
                <a:cs typeface="+mn-lt"/>
              </a:rPr>
              <a:t> = 6N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BA5EB-1E95-46F5-9EA4-EECA86B6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65806" y="5446722"/>
            <a:ext cx="4014788" cy="488804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679B2B-A976-436F-8B4F-148BF8368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52" y="2309055"/>
            <a:ext cx="5016425" cy="27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Greifermechanik</a:t>
            </a:r>
            <a:r>
              <a:rPr lang="en-GB"/>
              <a:t> – </a:t>
            </a:r>
            <a:br>
              <a:rPr lang="en-GB"/>
            </a:br>
            <a:r>
              <a:rPr lang="en-GB" err="1"/>
              <a:t>Vom</a:t>
            </a:r>
            <a:r>
              <a:rPr lang="en-GB"/>
              <a:t> Modell </a:t>
            </a:r>
            <a:r>
              <a:rPr lang="en-GB" err="1"/>
              <a:t>zum</a:t>
            </a:r>
            <a:r>
              <a:rPr lang="en-GB"/>
              <a:t> </a:t>
            </a:r>
            <a:r>
              <a:rPr lang="en-GB" err="1"/>
              <a:t>ersten</a:t>
            </a:r>
            <a:r>
              <a:rPr lang="en-GB"/>
              <a:t> Exemplar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13</a:t>
            </a:fld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548"/>
            <a:ext cx="4701357" cy="344719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18" y="1572221"/>
            <a:ext cx="4407385" cy="220609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98611" y="2849871"/>
            <a:ext cx="2611238" cy="44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0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Sensorik und Aktorik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14</a:t>
            </a:fld>
            <a:endParaRPr lang="en-US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2A3786B9-8D84-4A0B-8189-993416F66B7E}"/>
              </a:ext>
            </a:extLst>
          </p:cNvPr>
          <p:cNvSpPr txBox="1">
            <a:spLocks/>
          </p:cNvSpPr>
          <p:nvPr/>
        </p:nvSpPr>
        <p:spPr bwMode="auto">
          <a:xfrm>
            <a:off x="414615" y="799111"/>
            <a:ext cx="396081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b="1" kern="0"/>
              <a:t>Verbaute Sensoren:</a:t>
            </a:r>
          </a:p>
          <a:p>
            <a:endParaRPr lang="de-DE" kern="0"/>
          </a:p>
          <a:p>
            <a:r>
              <a:rPr lang="de-DE" kern="0"/>
              <a:t>Ultraschallsensor</a:t>
            </a:r>
            <a:endParaRPr lang="de-DE" kern="0">
              <a:cs typeface="Arial"/>
            </a:endParaRPr>
          </a:p>
          <a:p>
            <a:endParaRPr lang="de-DE" kern="0"/>
          </a:p>
          <a:p>
            <a:r>
              <a:rPr lang="de-DE" kern="0"/>
              <a:t>Global </a:t>
            </a:r>
            <a:r>
              <a:rPr lang="de-DE" kern="0" err="1"/>
              <a:t>Positioning</a:t>
            </a:r>
            <a:r>
              <a:rPr lang="de-DE" kern="0"/>
              <a:t> Sensor (GPS)</a:t>
            </a:r>
            <a:endParaRPr lang="de-DE">
              <a:cs typeface="Arial"/>
            </a:endParaRPr>
          </a:p>
          <a:p>
            <a:endParaRPr lang="de-DE" kern="0">
              <a:cs typeface="Arial"/>
            </a:endParaRPr>
          </a:p>
          <a:p>
            <a:r>
              <a:rPr lang="de-DE" kern="0">
                <a:cs typeface="Arial"/>
              </a:rPr>
              <a:t>Kamera</a:t>
            </a:r>
            <a:endParaRPr lang="de-DE"/>
          </a:p>
          <a:p>
            <a:endParaRPr lang="de-DE" kern="0">
              <a:cs typeface="Arial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943CA32-7A5F-4F3F-A640-27BF27A60A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0426" y="1892806"/>
            <a:ext cx="3960812" cy="3122985"/>
          </a:xfrm>
        </p:spPr>
        <p:txBody>
          <a:bodyPr/>
          <a:lstStyle/>
          <a:p>
            <a:pPr marL="0" indent="0">
              <a:buNone/>
            </a:pPr>
            <a:r>
              <a:rPr lang="de-DE" b="1">
                <a:cs typeface="Arial"/>
              </a:rPr>
              <a:t>Verbaute Aktoren</a:t>
            </a:r>
          </a:p>
          <a:p>
            <a:pPr marL="0" indent="0">
              <a:buNone/>
            </a:pPr>
            <a:endParaRPr lang="de-DE">
              <a:cs typeface="Arial"/>
            </a:endParaRPr>
          </a:p>
          <a:p>
            <a:r>
              <a:rPr lang="de-DE">
                <a:cs typeface="Arial"/>
              </a:rPr>
              <a:t>Elektrischer Hubzylinder</a:t>
            </a:r>
            <a:endParaRPr lang="de-DE"/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Flight Controller</a:t>
            </a:r>
          </a:p>
        </p:txBody>
      </p:sp>
    </p:spTree>
    <p:extLst>
      <p:ext uri="{BB962C8B-B14F-4D97-AF65-F5344CB8AC3E}">
        <p14:creationId xmlns:p14="http://schemas.microsoft.com/office/powerpoint/2010/main" val="366791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Ultraschallsensor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15</a:t>
            </a:fld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0200C63-654A-455A-B4F0-8B1ABB7CC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>
                <a:cs typeface="Arial"/>
              </a:rPr>
              <a:t>Warum Ultraschall?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Sehr genau auf geringe Entfernung</a:t>
            </a:r>
            <a:endParaRPr lang="de-DE"/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Leicht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Günstig</a:t>
            </a:r>
            <a:endParaRPr lang="de-DE"/>
          </a:p>
          <a:p>
            <a:pPr marL="0" indent="0">
              <a:buNone/>
            </a:pPr>
            <a:endParaRPr lang="de-DE" b="1">
              <a:cs typeface="Arial"/>
            </a:endParaRPr>
          </a:p>
          <a:p>
            <a:pPr marL="0" indent="0">
              <a:buNone/>
            </a:pPr>
            <a:endParaRPr lang="de-DE" b="1">
              <a:cs typeface="Arial"/>
            </a:endParaRPr>
          </a:p>
          <a:p>
            <a:pPr marL="0" indent="0">
              <a:buNone/>
            </a:pPr>
            <a:r>
              <a:rPr lang="de-DE" b="1">
                <a:cs typeface="Arial"/>
              </a:rPr>
              <a:t>Wie funktioniert dieser?</a:t>
            </a:r>
            <a:endParaRPr lang="de-DE">
              <a:cs typeface="Arial"/>
            </a:endParaRP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Akustischer Signallaufzeitsensor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6946D29-ECC9-4EE6-AA1A-BDDFD0A56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>
                <a:cs typeface="Arial"/>
              </a:rPr>
              <a:t>Positionierung der Drohne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Unter der Drohne mit Sicht auf das Paket</a:t>
            </a:r>
          </a:p>
          <a:p>
            <a:endParaRPr lang="de-DE">
              <a:cs typeface="Arial"/>
            </a:endParaRPr>
          </a:p>
          <a:p>
            <a:pPr marL="0" indent="0">
              <a:buNone/>
            </a:pPr>
            <a:r>
              <a:rPr lang="de-DE">
                <a:cs typeface="Arial"/>
              </a:rPr>
              <a:t>Alternative:</a:t>
            </a:r>
          </a:p>
          <a:p>
            <a:pPr marL="0" indent="0">
              <a:buNone/>
            </a:pPr>
            <a:endParaRPr lang="de-DE">
              <a:cs typeface="Arial"/>
            </a:endParaRPr>
          </a:p>
          <a:p>
            <a:pPr marL="0" indent="0">
              <a:buNone/>
            </a:pPr>
            <a:r>
              <a:rPr lang="de-DE">
                <a:cs typeface="Arial"/>
              </a:rPr>
              <a:t>Lidar -&gt; sehr teuer jedoch genauer</a:t>
            </a:r>
          </a:p>
        </p:txBody>
      </p:sp>
    </p:spTree>
    <p:extLst>
      <p:ext uri="{BB962C8B-B14F-4D97-AF65-F5344CB8AC3E}">
        <p14:creationId xmlns:p14="http://schemas.microsoft.com/office/powerpoint/2010/main" val="214536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Global </a:t>
            </a:r>
            <a:r>
              <a:rPr lang="de-DE" err="1"/>
              <a:t>Positioning</a:t>
            </a:r>
            <a:r>
              <a:rPr lang="de-DE"/>
              <a:t> System (GPS)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16</a:t>
            </a:fld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DE6D39-FC2F-4D44-9BDD-184A788832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>
                <a:cs typeface="Arial"/>
              </a:rPr>
              <a:t>Positioniert auf der Drohne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Verbunden mit dem Flight Controller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Bereitstellung der Koordinaten über eine ROS </a:t>
            </a:r>
            <a:r>
              <a:rPr lang="de-DE" err="1">
                <a:cs typeface="Arial"/>
              </a:rPr>
              <a:t>Node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9EFEAE-351A-4464-9324-E7F65D440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>
                <a:cs typeface="Arial"/>
              </a:rPr>
              <a:t>Benötigt Sichtlinie zu mindestens 4 GPS Satelliten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Genau auf etwa 10 Meter</a:t>
            </a:r>
            <a:endParaRPr lang="de-DE"/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Wird benutzt um das </a:t>
            </a:r>
            <a:r>
              <a:rPr lang="de-DE" err="1">
                <a:cs typeface="Arial"/>
              </a:rPr>
              <a:t>üngefähre</a:t>
            </a:r>
            <a:r>
              <a:rPr lang="de-DE">
                <a:cs typeface="Arial"/>
              </a:rPr>
              <a:t> Ziel zu finden</a:t>
            </a:r>
          </a:p>
        </p:txBody>
      </p:sp>
    </p:spTree>
    <p:extLst>
      <p:ext uri="{BB962C8B-B14F-4D97-AF65-F5344CB8AC3E}">
        <p14:creationId xmlns:p14="http://schemas.microsoft.com/office/powerpoint/2010/main" val="344818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Kamera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17</a:t>
            </a:fld>
            <a:endParaRPr lang="en-US"/>
          </a:p>
        </p:txBody>
      </p:sp>
      <p:pic>
        <p:nvPicPr>
          <p:cNvPr id="7" name="Google Shape;85;p11">
            <a:extLst>
              <a:ext uri="{FF2B5EF4-FFF2-40B4-BE49-F238E27FC236}">
                <a16:creationId xmlns:a16="http://schemas.microsoft.com/office/drawing/2014/main" id="{3153B980-1CE2-43C6-9AA0-7C06F3450A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651" y="3787425"/>
            <a:ext cx="2927700" cy="19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190760-8505-458A-9499-4F1AFF3A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>
                <a:cs typeface="Arial"/>
              </a:rPr>
              <a:t>Anforderungen:</a:t>
            </a:r>
            <a:endParaRPr lang="de-DE">
              <a:cs typeface="Arial"/>
            </a:endParaRP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Mindestens 720p</a:t>
            </a:r>
            <a:endParaRPr lang="de-DE"/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Farbsensor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Klein und leicht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Kompatibel mit Raspberry Pi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BB84125-64A7-461D-BFF7-F5222FF2B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>
                <a:cs typeface="Arial"/>
              </a:rPr>
              <a:t>Raspberry Pi </a:t>
            </a:r>
            <a:r>
              <a:rPr lang="de-DE" b="1" err="1">
                <a:cs typeface="Arial"/>
              </a:rPr>
              <a:t>Camera</a:t>
            </a:r>
            <a:r>
              <a:rPr lang="de-DE" b="1">
                <a:cs typeface="Arial"/>
              </a:rPr>
              <a:t> Module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Verbindung über SCI-Port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Sehr guter Software Support</a:t>
            </a:r>
          </a:p>
        </p:txBody>
      </p:sp>
    </p:spTree>
    <p:extLst>
      <p:ext uri="{BB962C8B-B14F-4D97-AF65-F5344CB8AC3E}">
        <p14:creationId xmlns:p14="http://schemas.microsoft.com/office/powerpoint/2010/main" val="148243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Elektrischer Hubzylinder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18</a:t>
            </a:fld>
            <a:endParaRPr lang="en-US"/>
          </a:p>
        </p:txBody>
      </p:sp>
      <p:pic>
        <p:nvPicPr>
          <p:cNvPr id="7" name="Google Shape;95;p12">
            <a:extLst>
              <a:ext uri="{FF2B5EF4-FFF2-40B4-BE49-F238E27FC236}">
                <a16:creationId xmlns:a16="http://schemas.microsoft.com/office/drawing/2014/main" id="{12D600D6-06DC-411B-83F3-F39664047B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787" y="3605355"/>
            <a:ext cx="3337125" cy="25050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064B3D23-EEEF-4617-B973-B444F9ECD0C1}"/>
              </a:ext>
            </a:extLst>
          </p:cNvPr>
          <p:cNvSpPr/>
          <p:nvPr/>
        </p:nvSpPr>
        <p:spPr bwMode="auto">
          <a:xfrm>
            <a:off x="3203848" y="2420888"/>
            <a:ext cx="1296144" cy="792088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A873B4B-4774-4EC0-AB96-B932EE1027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>
                <a:cs typeface="Arial"/>
              </a:rPr>
              <a:t>Kriterien: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Komplexität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Robustheit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Gewicht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Effizienz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Fehleranfälligkeit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3B980039-7684-4D5E-B863-3A82FE8AE01F}"/>
              </a:ext>
            </a:extLst>
          </p:cNvPr>
          <p:cNvSpPr txBox="1">
            <a:spLocks/>
          </p:cNvSpPr>
          <p:nvPr/>
        </p:nvSpPr>
        <p:spPr bwMode="auto">
          <a:xfrm>
            <a:off x="5027237" y="1685716"/>
            <a:ext cx="396081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b="1" kern="0">
                <a:cs typeface="Arial"/>
              </a:rPr>
              <a:t>Elektrischer Hubzylinder:</a:t>
            </a:r>
          </a:p>
          <a:p>
            <a:endParaRPr lang="de-DE" kern="0">
              <a:cs typeface="Arial"/>
            </a:endParaRPr>
          </a:p>
          <a:p>
            <a:r>
              <a:rPr lang="de-DE" kern="0">
                <a:cs typeface="Arial"/>
              </a:rPr>
              <a:t>Spindelantrieb</a:t>
            </a:r>
          </a:p>
          <a:p>
            <a:endParaRPr lang="de-DE" kern="0">
              <a:cs typeface="Arial"/>
            </a:endParaRPr>
          </a:p>
          <a:p>
            <a:r>
              <a:rPr lang="de-DE" kern="0">
                <a:cs typeface="Arial"/>
              </a:rPr>
              <a:t>60 mm </a:t>
            </a:r>
            <a:r>
              <a:rPr lang="de-DE" kern="0" err="1">
                <a:cs typeface="Arial"/>
              </a:rPr>
              <a:t>Hubweg</a:t>
            </a:r>
            <a:endParaRPr lang="de-DE" kern="0">
              <a:cs typeface="Arial"/>
            </a:endParaRPr>
          </a:p>
          <a:p>
            <a:pPr marL="0" indent="0">
              <a:buNone/>
            </a:pPr>
            <a:endParaRPr lang="de-DE" kern="0">
              <a:cs typeface="Arial"/>
            </a:endParaRPr>
          </a:p>
          <a:p>
            <a:endParaRPr lang="de-DE" kern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43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Flight Controller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19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C29B-5EF2-4420-863B-FCECE62C89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/>
              <a:t>Anforderungen:</a:t>
            </a:r>
          </a:p>
          <a:p>
            <a:endParaRPr lang="de-DE"/>
          </a:p>
          <a:p>
            <a:r>
              <a:rPr lang="de-DE"/>
              <a:t>Steuerung und Regelung der Drohne</a:t>
            </a:r>
            <a:endParaRPr lang="de-DE">
              <a:cs typeface="Arial"/>
            </a:endParaRPr>
          </a:p>
          <a:p>
            <a:endParaRPr lang="de-DE"/>
          </a:p>
          <a:p>
            <a:r>
              <a:rPr lang="de-DE"/>
              <a:t>Stellt</a:t>
            </a:r>
            <a:r>
              <a:rPr lang="de-DE">
                <a:cs typeface="Arial"/>
              </a:rPr>
              <a:t> die Daten als ROS </a:t>
            </a:r>
            <a:r>
              <a:rPr lang="de-DE" err="1">
                <a:cs typeface="Arial"/>
              </a:rPr>
              <a:t>Node</a:t>
            </a:r>
            <a:r>
              <a:rPr lang="de-DE">
                <a:cs typeface="Arial"/>
              </a:rPr>
              <a:t> zur Verfügung</a:t>
            </a:r>
            <a:endParaRPr lang="de-DE"/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Ansteuerbar über ROS als auch über die Fernbedienung</a:t>
            </a:r>
          </a:p>
          <a:p>
            <a:endParaRPr lang="de-DE">
              <a:cs typeface="Arial"/>
            </a:endParaRP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08C73A09-61E4-45A6-885D-73868A517B2F}"/>
              </a:ext>
            </a:extLst>
          </p:cNvPr>
          <p:cNvSpPr txBox="1">
            <a:spLocks/>
          </p:cNvSpPr>
          <p:nvPr/>
        </p:nvSpPr>
        <p:spPr bwMode="auto">
          <a:xfrm>
            <a:off x="4780426" y="1650758"/>
            <a:ext cx="3960812" cy="4440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b="1" kern="0"/>
              <a:t>Sehr komplex mit nur dem Raspberry Pi </a:t>
            </a:r>
            <a:br>
              <a:rPr lang="de-DE" kern="0"/>
            </a:br>
            <a:endParaRPr lang="de-DE" kern="0">
              <a:cs typeface="Arial"/>
            </a:endParaRPr>
          </a:p>
          <a:p>
            <a:pPr marL="0" indent="0">
              <a:buNone/>
            </a:pPr>
            <a:endParaRPr lang="de-DE" kern="0"/>
          </a:p>
          <a:p>
            <a:pPr marL="0" indent="0">
              <a:buNone/>
            </a:pPr>
            <a:endParaRPr lang="de-DE" kern="0"/>
          </a:p>
          <a:p>
            <a:pPr marL="0" indent="0">
              <a:buNone/>
            </a:pPr>
            <a:endParaRPr lang="de-DE" kern="0"/>
          </a:p>
          <a:p>
            <a:pPr marL="0" indent="0">
              <a:buNone/>
            </a:pPr>
            <a:r>
              <a:rPr lang="de-DE" kern="0"/>
              <a:t>PX4 Flight Controller</a:t>
            </a:r>
            <a:endParaRPr lang="de-DE"/>
          </a:p>
          <a:p>
            <a:endParaRPr lang="de-DE" kern="0">
              <a:cs typeface="Arial"/>
            </a:endParaRPr>
          </a:p>
          <a:p>
            <a:r>
              <a:rPr lang="de-DE" kern="0">
                <a:cs typeface="Arial"/>
              </a:rPr>
              <a:t>Verbunden über den Serial Port mit dem Raspberry Pi</a:t>
            </a:r>
            <a:endParaRPr lang="de-DE"/>
          </a:p>
          <a:p>
            <a:pPr>
              <a:buFontTx/>
              <a:buChar char="•"/>
            </a:pPr>
            <a:endParaRPr lang="de-DE" kern="0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BE2C4AF3-5952-4968-B116-D4F12EB9875E}"/>
              </a:ext>
            </a:extLst>
          </p:cNvPr>
          <p:cNvSpPr/>
          <p:nvPr/>
        </p:nvSpPr>
        <p:spPr bwMode="auto">
          <a:xfrm>
            <a:off x="5880578" y="2563278"/>
            <a:ext cx="484632" cy="718432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1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Einleitung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35909" y="5368529"/>
            <a:ext cx="4014788" cy="365125"/>
          </a:xfrm>
        </p:spPr>
        <p:txBody>
          <a:bodyPr/>
          <a:lstStyle/>
          <a:p>
            <a:pPr marL="0" lvl="0" indent="0">
              <a:buNone/>
            </a:pPr>
            <a:r>
              <a:rPr lang="de-DE"/>
              <a:t>Quelle: </a:t>
            </a:r>
            <a:r>
              <a:rPr lang="de-DE" err="1"/>
              <a:t>flyzipline</a:t>
            </a:r>
            <a:endParaRPr lang="de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410D9FD5-4423-A845-B3D8-0FD6F7A578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53" y="1334772"/>
            <a:ext cx="5009608" cy="40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8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Anforderungen</a:t>
            </a:r>
            <a:r>
              <a:rPr lang="en-GB"/>
              <a:t> an die Software-</a:t>
            </a:r>
            <a:r>
              <a:rPr lang="en-GB" err="1"/>
              <a:t>Architektur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C29B-5EF2-4420-863B-FCECE62C89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Flexibilitätsanforderung:</a:t>
            </a:r>
          </a:p>
          <a:p>
            <a:pPr lvl="1"/>
            <a:r>
              <a:rPr lang="de-DE"/>
              <a:t>Erweiterbarkeit</a:t>
            </a:r>
          </a:p>
          <a:p>
            <a:r>
              <a:rPr lang="de-DE"/>
              <a:t>Stabilitätsanforderung:</a:t>
            </a:r>
          </a:p>
          <a:p>
            <a:pPr lvl="1"/>
            <a:r>
              <a:rPr lang="de-DE"/>
              <a:t>Fehlerrobust</a:t>
            </a:r>
          </a:p>
          <a:p>
            <a:r>
              <a:rPr lang="de-DE" err="1"/>
              <a:t>Perfomanceanforderung</a:t>
            </a:r>
            <a:r>
              <a:rPr lang="de-DE"/>
              <a:t>: </a:t>
            </a:r>
          </a:p>
          <a:p>
            <a:pPr lvl="1"/>
            <a:r>
              <a:rPr lang="de-DE" err="1"/>
              <a:t>Resourcenschonend</a:t>
            </a:r>
            <a:endParaRPr lang="de-DE"/>
          </a:p>
          <a:p>
            <a:pPr lvl="1"/>
            <a:r>
              <a:rPr lang="de-DE"/>
              <a:t>Geringe Antwortzeiten, keine Echtzeit notwendig</a:t>
            </a:r>
          </a:p>
          <a:p>
            <a:r>
              <a:rPr lang="de-DE"/>
              <a:t>Echtzeit-Debugging</a:t>
            </a:r>
          </a:p>
          <a:p>
            <a:r>
              <a:rPr lang="de-DE"/>
              <a:t>Gut dokumentiertes Framework</a:t>
            </a:r>
          </a:p>
        </p:txBody>
      </p:sp>
    </p:spTree>
    <p:extLst>
      <p:ext uri="{BB962C8B-B14F-4D97-AF65-F5344CB8AC3E}">
        <p14:creationId xmlns:p14="http://schemas.microsoft.com/office/powerpoint/2010/main" val="930651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Features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21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C29B-5EF2-4420-863B-FCECE62C89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Bildverarbeitung</a:t>
            </a:r>
          </a:p>
          <a:p>
            <a:pPr lvl="1"/>
            <a:r>
              <a:rPr lang="de-DE" err="1"/>
              <a:t>OpenCV</a:t>
            </a:r>
            <a:endParaRPr lang="de-DE"/>
          </a:p>
          <a:p>
            <a:r>
              <a:rPr lang="de-DE"/>
              <a:t>Kommunikation mit der </a:t>
            </a:r>
            <a:r>
              <a:rPr lang="de-DE" err="1"/>
              <a:t>Drone</a:t>
            </a:r>
            <a:endParaRPr lang="de-DE"/>
          </a:p>
          <a:p>
            <a:pPr lvl="1"/>
            <a:r>
              <a:rPr lang="de-DE"/>
              <a:t>ROS</a:t>
            </a:r>
          </a:p>
          <a:p>
            <a:r>
              <a:rPr lang="de-DE"/>
              <a:t>Lesen von Sensordaten</a:t>
            </a:r>
          </a:p>
          <a:p>
            <a:pPr lvl="1"/>
            <a:r>
              <a:rPr lang="de-DE"/>
              <a:t>Ultraschall, Seriell</a:t>
            </a:r>
          </a:p>
          <a:p>
            <a:r>
              <a:rPr lang="de-DE"/>
              <a:t>Steuerung der Aktoren</a:t>
            </a:r>
          </a:p>
          <a:p>
            <a:pPr lvl="1"/>
            <a:r>
              <a:rPr lang="de-DE"/>
              <a:t>Binärer, digitaler Hardware-Ausgang</a:t>
            </a:r>
          </a:p>
          <a:p>
            <a:r>
              <a:rPr lang="de-DE"/>
              <a:t>Logik des Gesamtablaufs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9D501A35-A528-4436-ACB0-80D1BCB91C2C}"/>
              </a:ext>
            </a:extLst>
          </p:cNvPr>
          <p:cNvSpPr/>
          <p:nvPr/>
        </p:nvSpPr>
        <p:spPr bwMode="auto">
          <a:xfrm>
            <a:off x="376233" y="3850214"/>
            <a:ext cx="529801" cy="36004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60CB6F8-57E1-4B3B-8FF5-7DB361FD5479}"/>
              </a:ext>
            </a:extLst>
          </p:cNvPr>
          <p:cNvSpPr txBox="1"/>
          <p:nvPr/>
        </p:nvSpPr>
        <p:spPr bwMode="auto">
          <a:xfrm>
            <a:off x="1026223" y="3850214"/>
            <a:ext cx="36807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FontTx/>
              <a:buNone/>
            </a:pPr>
            <a:r>
              <a:rPr lang="de-DE">
                <a:solidFill>
                  <a:schemeClr val="tx1"/>
                </a:solidFill>
                <a:latin typeface="+mj-lt"/>
              </a:rPr>
              <a:t>Programmiersprache: Python</a:t>
            </a:r>
          </a:p>
        </p:txBody>
      </p:sp>
    </p:spTree>
    <p:extLst>
      <p:ext uri="{BB962C8B-B14F-4D97-AF65-F5344CB8AC3E}">
        <p14:creationId xmlns:p14="http://schemas.microsoft.com/office/powerpoint/2010/main" val="1241118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Erster Ansatz: Monolithische Single </a:t>
            </a:r>
            <a:r>
              <a:rPr lang="de-DE" err="1"/>
              <a:t>Application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22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C29B-5EF2-4420-863B-FCECE62C89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Hauptskript zur zentralen Steuerung</a:t>
            </a:r>
          </a:p>
          <a:p>
            <a:r>
              <a:rPr lang="de-DE"/>
              <a:t>Modulaufruf für einzelne Features</a:t>
            </a:r>
          </a:p>
          <a:p>
            <a:r>
              <a:rPr lang="de-DE"/>
              <a:t>Problem </a:t>
            </a:r>
          </a:p>
          <a:p>
            <a:pPr lvl="1"/>
            <a:r>
              <a:rPr lang="de-DE"/>
              <a:t>gleichzeitiges Verarbeiten von Daten</a:t>
            </a:r>
          </a:p>
          <a:p>
            <a:pPr lvl="1"/>
            <a:r>
              <a:rPr lang="de-DE"/>
              <a:t>Warten auf Daten von Untermodulen</a:t>
            </a:r>
          </a:p>
          <a:p>
            <a:r>
              <a:rPr lang="de-DE"/>
              <a:t>Lösung: Multithreading</a:t>
            </a:r>
          </a:p>
          <a:p>
            <a:pPr lvl="1"/>
            <a:r>
              <a:rPr lang="de-DE"/>
              <a:t>Kompliziert</a:t>
            </a:r>
          </a:p>
          <a:p>
            <a:pPr lvl="1"/>
            <a:r>
              <a:rPr lang="de-DE"/>
              <a:t>Daten-Konfliktanfällig</a:t>
            </a:r>
          </a:p>
          <a:p>
            <a:pPr lvl="1"/>
            <a:r>
              <a:rPr lang="de-DE"/>
              <a:t>Schwer erweiterbar</a:t>
            </a:r>
          </a:p>
        </p:txBody>
      </p:sp>
      <p:pic>
        <p:nvPicPr>
          <p:cNvPr id="7" name="Grafik 6" descr="Ein Bild, das Uhr, Objekt, Monitor, sitzend enthält.&#10;&#10;Automatisch generierte Beschreibung">
            <a:extLst>
              <a:ext uri="{FF2B5EF4-FFF2-40B4-BE49-F238E27FC236}">
                <a16:creationId xmlns:a16="http://schemas.microsoft.com/office/drawing/2014/main" id="{205C7779-D78B-4DB5-894D-CF87F81A9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73" y="1843902"/>
            <a:ext cx="2914141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8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Zweiter Ansatz: Serviceorientierte Architektur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23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CFC29B-5EF2-4420-863B-FCECE62C89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Aufteilung aller Funktionalitäten in autonome Module</a:t>
            </a:r>
          </a:p>
          <a:p>
            <a:r>
              <a:rPr lang="de-DE"/>
              <a:t>Anbindung an einen Service Bus</a:t>
            </a:r>
          </a:p>
          <a:p>
            <a:r>
              <a:rPr lang="de-DE"/>
              <a:t>Publisher/Subscriber-Konzept als Schnittstelle</a:t>
            </a:r>
          </a:p>
          <a:p>
            <a:pPr lvl="1"/>
            <a:r>
              <a:rPr lang="de-DE"/>
              <a:t>Module können in Topics Daten veröffentlichen</a:t>
            </a:r>
          </a:p>
          <a:p>
            <a:pPr lvl="1"/>
            <a:r>
              <a:rPr lang="de-DE"/>
              <a:t>Module können Topics abonnieren</a:t>
            </a:r>
          </a:p>
        </p:txBody>
      </p:sp>
      <p:pic>
        <p:nvPicPr>
          <p:cNvPr id="9" name="Grafik 8" descr="Ein Bild, das Uhr, Schild, Anzeige enthält.&#10;&#10;Automatisch generierte Beschreibung">
            <a:extLst>
              <a:ext uri="{FF2B5EF4-FFF2-40B4-BE49-F238E27FC236}">
                <a16:creationId xmlns:a16="http://schemas.microsoft.com/office/drawing/2014/main" id="{22F14C98-8776-4575-A891-FCDB4C0B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11" y="3082280"/>
            <a:ext cx="6208508" cy="20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6A333F5-B334-47D9-B49E-F2B92C28E080}"/>
              </a:ext>
            </a:extLst>
          </p:cNvPr>
          <p:cNvSpPr/>
          <p:nvPr/>
        </p:nvSpPr>
        <p:spPr bwMode="auto">
          <a:xfrm>
            <a:off x="0" y="1308100"/>
            <a:ext cx="9144000" cy="43531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Implementierung</a:t>
            </a:r>
            <a:r>
              <a:rPr lang="en-GB"/>
              <a:t> in ROS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24</a:t>
            </a:fld>
            <a:endParaRPr lang="en-US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DD3759D0-5257-4431-9F04-52129EC856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90" y="412750"/>
            <a:ext cx="4078287" cy="5248498"/>
          </a:xfrm>
        </p:spPr>
        <p:txBody>
          <a:bodyPr/>
          <a:lstStyle/>
          <a:p>
            <a:r>
              <a:rPr lang="de-DE"/>
              <a:t>ROS: Robot Operating System</a:t>
            </a:r>
          </a:p>
          <a:p>
            <a:pPr lvl="1"/>
            <a:r>
              <a:rPr lang="de-DE"/>
              <a:t>Skalierbarkeit, Erweiterbarkeit</a:t>
            </a:r>
          </a:p>
        </p:txBody>
      </p:sp>
      <p:pic>
        <p:nvPicPr>
          <p:cNvPr id="9" name="Grafik 8" descr="Ein Bild, das Screenshot, befestigt, Monitor, Uhr enthält.&#10;&#10;Automatisch generierte Beschreibung">
            <a:extLst>
              <a:ext uri="{FF2B5EF4-FFF2-40B4-BE49-F238E27FC236}">
                <a16:creationId xmlns:a16="http://schemas.microsoft.com/office/drawing/2014/main" id="{1D1FF50C-6957-4897-9786-FB6E0417D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1" y="1449111"/>
            <a:ext cx="9024840" cy="42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4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Bilderkennung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err="1"/>
              <a:t>Ablauf</a:t>
            </a:r>
            <a:r>
              <a:rPr lang="en-GB"/>
              <a:t>:</a:t>
            </a:r>
          </a:p>
          <a:p>
            <a:pPr lvl="1"/>
            <a:endParaRPr lang="de-DE"/>
          </a:p>
          <a:p>
            <a:pPr lvl="1"/>
            <a:r>
              <a:rPr lang="de-DE"/>
              <a:t>HSV-Transformation</a:t>
            </a:r>
          </a:p>
          <a:p>
            <a:endParaRPr lang="de-DE"/>
          </a:p>
          <a:p>
            <a:pPr lvl="1"/>
            <a:r>
              <a:rPr lang="de-DE"/>
              <a:t>Farblich </a:t>
            </a:r>
            <a:r>
              <a:rPr lang="de-DE" err="1"/>
              <a:t>Filter‘n</a:t>
            </a:r>
            <a:endParaRPr lang="de-DE"/>
          </a:p>
          <a:p>
            <a:endParaRPr lang="de-DE"/>
          </a:p>
          <a:p>
            <a:pPr lvl="1"/>
            <a:r>
              <a:rPr lang="de-DE"/>
              <a:t>Bild Differenzieren</a:t>
            </a:r>
          </a:p>
          <a:p>
            <a:endParaRPr lang="de-DE"/>
          </a:p>
          <a:p>
            <a:pPr lvl="1"/>
            <a:r>
              <a:rPr lang="de-DE" err="1"/>
              <a:t>Hought</a:t>
            </a:r>
            <a:r>
              <a:rPr lang="de-DE"/>
              <a:t> Transformation</a:t>
            </a:r>
          </a:p>
          <a:p>
            <a:endParaRPr lang="de-DE"/>
          </a:p>
          <a:p>
            <a:pPr lvl="1"/>
            <a:r>
              <a:rPr lang="de-DE"/>
              <a:t>Konturen nach Vierecken filtern</a:t>
            </a:r>
          </a:p>
          <a:p>
            <a:pPr lvl="1"/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27E7B5F-75A2-4BB2-AA92-395EECFADE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Bibliothek: </a:t>
            </a:r>
            <a:r>
              <a:rPr lang="de-DE" err="1"/>
              <a:t>OpenCV</a:t>
            </a:r>
            <a:endParaRPr lang="de-DE"/>
          </a:p>
          <a:p>
            <a:endParaRPr lang="de-DE"/>
          </a:p>
          <a:p>
            <a:r>
              <a:rPr lang="de-DE"/>
              <a:t>Frequenz von 10 Hz</a:t>
            </a:r>
          </a:p>
          <a:p>
            <a:endParaRPr lang="de-DE"/>
          </a:p>
          <a:p>
            <a:r>
              <a:rPr lang="de-DE"/>
              <a:t>640x480p</a:t>
            </a:r>
          </a:p>
          <a:p>
            <a:endParaRPr lang="de-DE"/>
          </a:p>
          <a:p>
            <a:r>
              <a:rPr lang="de-DE" err="1"/>
              <a:t>Camera</a:t>
            </a:r>
            <a:r>
              <a:rPr lang="de-DE"/>
              <a:t> Image </a:t>
            </a:r>
            <a:r>
              <a:rPr lang="de-DE" err="1"/>
              <a:t>Progressing</a:t>
            </a:r>
            <a:r>
              <a:rPr lang="de-DE"/>
              <a:t> </a:t>
            </a:r>
            <a:r>
              <a:rPr lang="de-DE" err="1"/>
              <a:t>Node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Mittelpunkt und Drehung werden </a:t>
            </a:r>
            <a:r>
              <a:rPr lang="de-DE" err="1"/>
              <a:t>gepublished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061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018" y="119063"/>
            <a:ext cx="4078288" cy="1066800"/>
          </a:xfrm>
        </p:spPr>
        <p:txBody>
          <a:bodyPr/>
          <a:lstStyle/>
          <a:p>
            <a:r>
              <a:rPr lang="en-GB"/>
              <a:t>Relative Position </a:t>
            </a:r>
            <a:r>
              <a:rPr lang="en-GB" err="1"/>
              <a:t>bestimmen</a:t>
            </a:r>
            <a:endParaRPr lang="en-GB"/>
          </a:p>
        </p:txBody>
      </p:sp>
      <p:pic>
        <p:nvPicPr>
          <p:cNvPr id="5" name="Grafik 4" descr="Ein Bild, das Personen, Wasser, Schnee, Tisch enthält.&#10;&#10;Automatisch generierte Beschreibung">
            <a:extLst>
              <a:ext uri="{FF2B5EF4-FFF2-40B4-BE49-F238E27FC236}">
                <a16:creationId xmlns:a16="http://schemas.microsoft.com/office/drawing/2014/main" id="{9BB57DD3-82DD-4B02-8AE7-F809FC87D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5863"/>
            <a:ext cx="6084168" cy="327006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CDBB45-0C65-4765-93F1-810B89859FE5}"/>
              </a:ext>
            </a:extLst>
          </p:cNvPr>
          <p:cNvSpPr txBox="1"/>
          <p:nvPr/>
        </p:nvSpPr>
        <p:spPr bwMode="auto">
          <a:xfrm>
            <a:off x="6290462" y="1987426"/>
            <a:ext cx="25122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a/b* = Bildpunkte in </a:t>
            </a:r>
          </a:p>
          <a:p>
            <a:r>
              <a:rPr lang="de-DE"/>
              <a:t>           x/y Richtung</a:t>
            </a:r>
          </a:p>
          <a:p>
            <a:r>
              <a:rPr lang="de-DE"/>
              <a:t>x/y* = erkannte Punkte</a:t>
            </a:r>
          </a:p>
          <a:p>
            <a:r>
              <a:rPr lang="de-DE"/>
              <a:t>a/b = Öffnungswinkel</a:t>
            </a:r>
            <a:endParaRPr lang="de-DE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1E29BE-2A39-48B8-9644-46EB17EC47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544" y="3675532"/>
            <a:ext cx="2512226" cy="16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7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C48A76C-2549-414C-B0F8-7CDB81B285F3}"/>
              </a:ext>
            </a:extLst>
          </p:cNvPr>
          <p:cNvSpPr/>
          <p:nvPr/>
        </p:nvSpPr>
        <p:spPr bwMode="auto">
          <a:xfrm>
            <a:off x="323528" y="1"/>
            <a:ext cx="8479160" cy="61653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8" name="Grafik 7" descr="Ein Bild, das Screenshot, Monitor, befestigt, Fernsehen enthält.&#10;&#10;Automatisch generierte Beschreibung">
            <a:extLst>
              <a:ext uri="{FF2B5EF4-FFF2-40B4-BE49-F238E27FC236}">
                <a16:creationId xmlns:a16="http://schemas.microsoft.com/office/drawing/2014/main" id="{05168126-D0C3-4F85-B628-32E019729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51"/>
          <a:stretch/>
        </p:blipFill>
        <p:spPr>
          <a:xfrm>
            <a:off x="525236" y="1"/>
            <a:ext cx="8155579" cy="59101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94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9526F7B-3FB0-47CB-92EC-D03DEDAA8F58}"/>
              </a:ext>
            </a:extLst>
          </p:cNvPr>
          <p:cNvSpPr/>
          <p:nvPr/>
        </p:nvSpPr>
        <p:spPr bwMode="auto">
          <a:xfrm>
            <a:off x="241300" y="165100"/>
            <a:ext cx="8312150" cy="61404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28</a:t>
            </a:fld>
            <a:endParaRPr lang="en-US"/>
          </a:p>
        </p:txBody>
      </p:sp>
      <p:pic>
        <p:nvPicPr>
          <p:cNvPr id="5" name="Grafik 4" descr="Ein Bild, das Screenshot, Monitor, befestigt, Fernsehen enthält.&#10;&#10;Automatisch generierte Beschreibung">
            <a:extLst>
              <a:ext uri="{FF2B5EF4-FFF2-40B4-BE49-F238E27FC236}">
                <a16:creationId xmlns:a16="http://schemas.microsoft.com/office/drawing/2014/main" id="{CBFF981A-40E5-4E6F-A723-675113EF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05896" y="260648"/>
            <a:ext cx="8027410" cy="58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92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Ablauf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29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E52269-0CB0-4F42-89D4-FDD3B84563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2020-07-21 19-42-42">
            <a:hlinkClick r:id="" action="ppaction://media"/>
            <a:extLst>
              <a:ext uri="{FF2B5EF4-FFF2-40B4-BE49-F238E27FC236}">
                <a16:creationId xmlns:a16="http://schemas.microsoft.com/office/drawing/2014/main" id="{104F65BF-08D7-48E5-929A-7130120A82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541" end="115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7788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119063"/>
            <a:ext cx="4078288" cy="1066800"/>
          </a:xfrm>
        </p:spPr>
        <p:txBody>
          <a:bodyPr/>
          <a:lstStyle/>
          <a:p>
            <a:r>
              <a:rPr lang="en-GB" err="1"/>
              <a:t>Gliederung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3</a:t>
            </a:fld>
            <a:endParaRPr lang="en-US"/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FDA4ABD1-5DEF-4D35-B335-D625BC06F9DC}"/>
              </a:ext>
            </a:extLst>
          </p:cNvPr>
          <p:cNvSpPr txBox="1">
            <a:spLocks/>
          </p:cNvSpPr>
          <p:nvPr/>
        </p:nvSpPr>
        <p:spPr bwMode="auto">
          <a:xfrm>
            <a:off x="369791" y="404664"/>
            <a:ext cx="3960812" cy="471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de-DE" b="1" kern="0"/>
              <a:t>Gliederung:</a:t>
            </a:r>
          </a:p>
          <a:p>
            <a:endParaRPr lang="de-DE" kern="0"/>
          </a:p>
          <a:p>
            <a:r>
              <a:rPr lang="de-DE" kern="0" err="1"/>
              <a:t>Greifermechanik</a:t>
            </a:r>
            <a:endParaRPr lang="de-DE" kern="0">
              <a:cs typeface="Arial"/>
            </a:endParaRPr>
          </a:p>
          <a:p>
            <a:pPr marL="0" indent="0">
              <a:buNone/>
            </a:pPr>
            <a:endParaRPr lang="de-DE" kern="0"/>
          </a:p>
          <a:p>
            <a:r>
              <a:rPr lang="de-DE" kern="0"/>
              <a:t>Sensorik</a:t>
            </a:r>
            <a:endParaRPr lang="de-DE">
              <a:cs typeface="Arial"/>
            </a:endParaRPr>
          </a:p>
          <a:p>
            <a:endParaRPr lang="de-DE" kern="0">
              <a:cs typeface="Arial"/>
            </a:endParaRPr>
          </a:p>
          <a:p>
            <a:r>
              <a:rPr lang="de-DE" kern="0">
                <a:cs typeface="Arial"/>
              </a:rPr>
              <a:t>Aktorik</a:t>
            </a:r>
            <a:endParaRPr lang="de-DE"/>
          </a:p>
          <a:p>
            <a:endParaRPr lang="de-DE" kern="0">
              <a:cs typeface="Arial"/>
            </a:endParaRPr>
          </a:p>
          <a:p>
            <a:r>
              <a:rPr lang="de-DE" kern="0">
                <a:cs typeface="Arial"/>
              </a:rPr>
              <a:t>Software-Architektur</a:t>
            </a:r>
          </a:p>
          <a:p>
            <a:endParaRPr lang="de-DE" kern="0">
              <a:cs typeface="Arial"/>
            </a:endParaRPr>
          </a:p>
          <a:p>
            <a:r>
              <a:rPr lang="de-DE" kern="0">
                <a:cs typeface="Arial"/>
              </a:rPr>
              <a:t>Bilderkennung</a:t>
            </a:r>
            <a:endParaRPr lang="de-DE"/>
          </a:p>
          <a:p>
            <a:endParaRPr lang="de-DE" kern="0">
              <a:cs typeface="Arial"/>
            </a:endParaRPr>
          </a:p>
          <a:p>
            <a:r>
              <a:rPr lang="de-DE" kern="0">
                <a:cs typeface="Arial"/>
              </a:rPr>
              <a:t>Programmablauf</a:t>
            </a:r>
          </a:p>
          <a:p>
            <a:endParaRPr lang="de-DE" kern="0">
              <a:cs typeface="Arial"/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C7C389A-403E-4299-9567-119611EAD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43179" y="1435605"/>
            <a:ext cx="3960812" cy="4763526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85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Quellen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dirty="0" smtClean="0"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b="1" err="1"/>
              <a:t>Vielen</a:t>
            </a:r>
            <a:r>
              <a:rPr lang="en-GB" sz="2000" b="1"/>
              <a:t> Dank </a:t>
            </a:r>
            <a:r>
              <a:rPr lang="en-GB" sz="2000" b="1" err="1"/>
              <a:t>für</a:t>
            </a:r>
            <a:r>
              <a:rPr lang="en-GB" sz="2000" b="1"/>
              <a:t> </a:t>
            </a:r>
            <a:r>
              <a:rPr lang="en-GB" sz="2000" b="1" err="1"/>
              <a:t>Ihre</a:t>
            </a:r>
            <a:r>
              <a:rPr lang="en-GB" sz="2000" b="1"/>
              <a:t> </a:t>
            </a:r>
            <a:r>
              <a:rPr lang="en-GB" sz="2000" b="1" err="1"/>
              <a:t>Aufmerksamkeit</a:t>
            </a:r>
            <a:r>
              <a:rPr lang="en-GB" sz="2000" b="1"/>
              <a:t>!</a:t>
            </a:r>
          </a:p>
          <a:p>
            <a:endParaRPr lang="de-DE" u="sng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de-DE" u="sng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u="sng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[DERFOPPS2020]  https://commons.wikimedia.org/wiki/File:Hough_transform_diagram.png</a:t>
            </a:r>
            <a:endParaRPr lang="de-DE" u="sng"/>
          </a:p>
          <a:p>
            <a:pPr marL="0" indent="0">
              <a:buNone/>
            </a:pPr>
            <a:r>
              <a:rPr lang="de-DE"/>
              <a:t>      Abrufdatum 13.07.2020</a:t>
            </a:r>
          </a:p>
          <a:p>
            <a:r>
              <a:rPr lang="de-DE"/>
              <a:t>MartinezFernández13] Martinez, A.; Fernández, E.: Learning ROS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robotics</a:t>
            </a:r>
            <a:r>
              <a:rPr lang="de-DE"/>
              <a:t> </a:t>
            </a:r>
            <a:r>
              <a:rPr lang="de-DE" err="1"/>
              <a:t>programming</a:t>
            </a:r>
            <a:r>
              <a:rPr lang="de-DE"/>
              <a:t>. S. 67, 2013.</a:t>
            </a:r>
          </a:p>
          <a:p>
            <a:endParaRPr lang="de-DE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87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6466-83D9-45AC-9749-A6565ADE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Greifermechanik</a:t>
            </a:r>
            <a:r>
              <a:rPr lang="en-US">
                <a:cs typeface="Arial"/>
              </a:rPr>
              <a:t> - Ziel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6BC454-7A29-4A91-839A-F9EB5C7F58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65D96-5D10-4DD7-9F90-FC383CF9B1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6356" y="879793"/>
            <a:ext cx="3960812" cy="5256584"/>
          </a:xfrm>
        </p:spPr>
        <p:txBody>
          <a:bodyPr/>
          <a:lstStyle/>
          <a:p>
            <a:r>
              <a:rPr lang="de-DE" b="1">
                <a:ea typeface="+mn-lt"/>
                <a:cs typeface="+mn-lt"/>
              </a:rPr>
              <a:t>Ziel des konstruktiven Parts</a:t>
            </a:r>
            <a:r>
              <a:rPr lang="de-DE"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  <a:p>
            <a:pPr>
              <a:buFontTx/>
              <a:buChar char="•"/>
            </a:pPr>
            <a:endParaRPr lang="de-DE">
              <a:ea typeface="+mn-lt"/>
              <a:cs typeface="+mn-lt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Konstruktion eines Greifarms</a:t>
            </a:r>
          </a:p>
          <a:p>
            <a:pPr marL="685800" lvl="1"/>
            <a:endParaRPr lang="de-DE">
              <a:ea typeface="+mn-lt"/>
              <a:cs typeface="Arial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Modular montierbar</a:t>
            </a:r>
            <a:endParaRPr lang="de-DE">
              <a:ea typeface="+mn-lt"/>
              <a:cs typeface="Arial"/>
            </a:endParaRPr>
          </a:p>
          <a:p>
            <a:pPr marL="685800" lvl="1"/>
            <a:endParaRPr lang="de-DE">
              <a:ea typeface="+mn-lt"/>
              <a:cs typeface="+mn-lt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Funktionssicherheit</a:t>
            </a:r>
          </a:p>
          <a:p>
            <a:pPr marL="685800" lvl="1"/>
            <a:endParaRPr lang="de-DE">
              <a:ea typeface="+mn-lt"/>
              <a:cs typeface="+mn-lt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Dauerfestigkeit</a:t>
            </a:r>
          </a:p>
          <a:p>
            <a:pPr marL="685800" lvl="1"/>
            <a:endParaRPr lang="de-DE">
              <a:ea typeface="+mn-lt"/>
              <a:cs typeface="+mn-lt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Stabilität</a:t>
            </a:r>
          </a:p>
          <a:p>
            <a:pPr marL="685800" lvl="1"/>
            <a:endParaRPr lang="de-DE">
              <a:ea typeface="+mn-lt"/>
              <a:cs typeface="+mn-lt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Geringes Gewicht</a:t>
            </a:r>
            <a:endParaRPr lang="de-DE">
              <a:cs typeface="Arial"/>
            </a:endParaRPr>
          </a:p>
          <a:p>
            <a:pPr lvl="1"/>
            <a:endParaRPr lang="de-DE">
              <a:ea typeface="+mn-lt"/>
              <a:cs typeface="Arial"/>
            </a:endParaRPr>
          </a:p>
          <a:p>
            <a:pPr>
              <a:buFontTx/>
              <a:buChar char="•"/>
            </a:pPr>
            <a:endParaRPr lang="en-US">
              <a:ea typeface="+mn-lt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58D52-B928-432B-AF65-641ABDC101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,Sans-Serif"/>
            </a:pPr>
            <a:endParaRPr lang="de-DE" b="1">
              <a:cs typeface="Arial"/>
            </a:endParaRPr>
          </a:p>
          <a:p>
            <a:pPr>
              <a:buFont typeface="Arial"/>
              <a:buChar char="•"/>
            </a:pPr>
            <a:endParaRPr lang="de-DE" b="1">
              <a:cs typeface="Arial"/>
            </a:endParaRPr>
          </a:p>
          <a:p>
            <a:pPr lvl="1"/>
            <a:endParaRPr lang="de-DE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89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3061-969F-401B-BCA9-C94F3E58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Greifermechanik</a:t>
            </a:r>
            <a:r>
              <a:rPr lang="en-US">
                <a:cs typeface="Arial"/>
              </a:rPr>
              <a:t> - </a:t>
            </a:r>
            <a:r>
              <a:rPr lang="en-US" err="1">
                <a:cs typeface="Arial"/>
              </a:rPr>
              <a:t>Vorgaben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E6A168-F0D3-4748-A7F4-26D4E6A3AB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34835-4B91-419D-9C89-8F3AC31B0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err="1">
                <a:cs typeface="Arial"/>
              </a:rPr>
              <a:t>Gesetzeslage</a:t>
            </a:r>
            <a:r>
              <a:rPr lang="en-US" b="1">
                <a:cs typeface="Arial"/>
              </a:rPr>
              <a:t>:</a:t>
            </a:r>
          </a:p>
          <a:p>
            <a:pPr>
              <a:buFontTx/>
              <a:buChar char="•"/>
            </a:pPr>
            <a:endParaRPr lang="en-US" b="1">
              <a:cs typeface="Arial"/>
            </a:endParaRPr>
          </a:p>
          <a:p>
            <a:pPr lvl="1">
              <a:buFont typeface="Wingdings,Sans-Serif"/>
              <a:buChar char="v"/>
            </a:pPr>
            <a:r>
              <a:rPr lang="de-DE">
                <a:cs typeface="Arial"/>
              </a:rPr>
              <a:t>Max. Gewicht von 2 kg</a:t>
            </a:r>
            <a:endParaRPr lang="en-US">
              <a:ea typeface="+mn-lt"/>
              <a:cs typeface="+mn-lt"/>
            </a:endParaRPr>
          </a:p>
          <a:p>
            <a:pPr lvl="1">
              <a:buFont typeface="Wingdings,Sans-Serif"/>
              <a:buChar char="v"/>
            </a:pPr>
            <a:endParaRPr lang="de-DE">
              <a:ea typeface="+mn-lt"/>
              <a:cs typeface="+mn-lt"/>
            </a:endParaRPr>
          </a:p>
          <a:p>
            <a:pPr lvl="1">
              <a:buFont typeface="Wingdings,Sans-Serif"/>
              <a:buChar char="v"/>
            </a:pPr>
            <a:r>
              <a:rPr lang="de-DE">
                <a:cs typeface="Arial"/>
              </a:rPr>
              <a:t>Mechanik + Last Gewicht ca. 500g</a:t>
            </a:r>
            <a:endParaRPr lang="en-US"/>
          </a:p>
          <a:p>
            <a:pPr marL="457200" lvl="1" indent="0">
              <a:buNone/>
            </a:pPr>
            <a:endParaRPr lang="de-DE">
              <a:cs typeface="Arial"/>
            </a:endParaRPr>
          </a:p>
          <a:p>
            <a:r>
              <a:rPr lang="en-US" b="1" err="1">
                <a:cs typeface="Arial"/>
              </a:rPr>
              <a:t>Materialvorgabe</a:t>
            </a:r>
            <a:r>
              <a:rPr lang="en-US" b="1">
                <a:cs typeface="Arial"/>
              </a:rPr>
              <a:t>:</a:t>
            </a:r>
          </a:p>
          <a:p>
            <a:endParaRPr lang="en-US" b="1">
              <a:cs typeface="Arial"/>
            </a:endParaRPr>
          </a:p>
          <a:p>
            <a:pPr lvl="1">
              <a:buFont typeface="Wingdings,Sans-Serif"/>
              <a:buChar char="v"/>
            </a:pPr>
            <a:r>
              <a:rPr lang="de-DE">
                <a:ea typeface="+mn-lt"/>
                <a:cs typeface="+mn-lt"/>
              </a:rPr>
              <a:t>Plexiglas (3mm &amp; 6mm)</a:t>
            </a:r>
            <a:endParaRPr lang="en-US">
              <a:ea typeface="+mn-lt"/>
              <a:cs typeface="+mn-lt"/>
            </a:endParaRPr>
          </a:p>
          <a:p>
            <a:pPr marL="1028700" lvl="1">
              <a:buFont typeface="Wingdings,Sans-Serif"/>
              <a:buChar char="v"/>
            </a:pPr>
            <a:endParaRPr lang="de-DE">
              <a:ea typeface="+mn-lt"/>
              <a:cs typeface="+mn-lt"/>
            </a:endParaRPr>
          </a:p>
          <a:p>
            <a:pPr lvl="1">
              <a:buFont typeface="Wingdings,Sans-Serif"/>
              <a:buChar char="v"/>
            </a:pPr>
            <a:r>
              <a:rPr lang="de-DE">
                <a:ea typeface="+mn-lt"/>
                <a:cs typeface="+mn-lt"/>
              </a:rPr>
              <a:t>Metallschrauben</a:t>
            </a:r>
            <a:endParaRPr lang="en-US">
              <a:ea typeface="+mn-lt"/>
              <a:cs typeface="+mn-lt"/>
            </a:endParaRPr>
          </a:p>
          <a:p>
            <a:pPr marL="1028700" lvl="1">
              <a:buFont typeface="Wingdings,Sans-Serif"/>
              <a:buChar char="v"/>
            </a:pPr>
            <a:endParaRPr lang="de-DE">
              <a:ea typeface="+mn-lt"/>
              <a:cs typeface="+mn-lt"/>
            </a:endParaRPr>
          </a:p>
          <a:p>
            <a:pPr lvl="1">
              <a:buFont typeface="Wingdings,Sans-Serif"/>
              <a:buChar char="v"/>
            </a:pPr>
            <a:r>
              <a:rPr lang="de-DE">
                <a:ea typeface="+mn-lt"/>
                <a:cs typeface="+mn-lt"/>
              </a:rPr>
              <a:t>Kunststoffkleber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87533-C6DD-4D36-B72F-40C2C7C57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err="1">
                <a:cs typeface="Arial"/>
              </a:rPr>
              <a:t>Zukaufteile</a:t>
            </a:r>
            <a:r>
              <a:rPr lang="en-US" b="1">
                <a:cs typeface="Arial"/>
              </a:rPr>
              <a:t>:</a:t>
            </a:r>
          </a:p>
          <a:p>
            <a:endParaRPr lang="en-US" b="1">
              <a:cs typeface="Arial"/>
            </a:endParaRPr>
          </a:p>
          <a:p>
            <a:pPr marL="685800" lvl="1">
              <a:buFont typeface="Wingdings"/>
              <a:buChar char="v"/>
            </a:pPr>
            <a:r>
              <a:rPr lang="de-DE">
                <a:ea typeface="+mn-lt"/>
                <a:cs typeface="+mn-lt"/>
              </a:rPr>
              <a:t>Motor</a:t>
            </a:r>
            <a:endParaRPr lang="en-US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endParaRPr lang="de-DE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r>
              <a:rPr lang="de-DE">
                <a:ea typeface="+mn-lt"/>
                <a:cs typeface="+mn-lt"/>
              </a:rPr>
              <a:t>Lager/Führungen</a:t>
            </a:r>
            <a:endParaRPr lang="en-US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endParaRPr lang="de-DE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r>
              <a:rPr lang="de-DE">
                <a:ea typeface="+mn-lt"/>
                <a:cs typeface="+mn-lt"/>
              </a:rPr>
              <a:t>Abstandshülsen</a:t>
            </a:r>
            <a:endParaRPr lang="en-US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endParaRPr lang="de-DE">
              <a:ea typeface="+mn-lt"/>
              <a:cs typeface="+mn-lt"/>
            </a:endParaRPr>
          </a:p>
          <a:p>
            <a:pPr marL="685800" lvl="1">
              <a:buFont typeface="Wingdings"/>
              <a:buChar char="v"/>
            </a:pPr>
            <a:r>
              <a:rPr lang="de-DE">
                <a:ea typeface="+mn-lt"/>
                <a:cs typeface="+mn-lt"/>
              </a:rPr>
              <a:t>Kunststoffschrauben</a:t>
            </a:r>
          </a:p>
          <a:p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604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4CD9-AA93-4666-9BCF-36D1D3A1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Greifermechanik</a:t>
            </a:r>
            <a:r>
              <a:rPr lang="en-US">
                <a:cs typeface="Arial"/>
              </a:rPr>
              <a:t> - </a:t>
            </a:r>
            <a:r>
              <a:rPr lang="en-US" err="1">
                <a:cs typeface="Arial"/>
              </a:rPr>
              <a:t>Funktion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D16ED5-55C5-4116-ADEE-F937883AF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05756-B458-4C6C-BA52-5EF8740CEC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2215" y="1453535"/>
            <a:ext cx="3960812" cy="5256584"/>
          </a:xfrm>
        </p:spPr>
        <p:txBody>
          <a:bodyPr/>
          <a:lstStyle/>
          <a:p>
            <a:r>
              <a:rPr lang="en-US" b="1" err="1">
                <a:cs typeface="Arial"/>
              </a:rPr>
              <a:t>Hauptaufgabe</a:t>
            </a:r>
            <a:r>
              <a:rPr lang="en-US" b="1">
                <a:cs typeface="Arial"/>
              </a:rPr>
              <a:t>:</a:t>
            </a:r>
          </a:p>
          <a:p>
            <a:pPr marL="0" indent="0">
              <a:buNone/>
            </a:pPr>
            <a:endParaRPr lang="en-US" b="1">
              <a:cs typeface="Arial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Auf- und Abnahme von Last in Form eines Paketes</a:t>
            </a:r>
            <a:endParaRPr lang="en-US">
              <a:ea typeface="+mn-lt"/>
              <a:cs typeface="+mn-lt"/>
            </a:endParaRPr>
          </a:p>
          <a:p>
            <a:pPr marL="685800" lvl="1"/>
            <a:endParaRPr lang="de-DE">
              <a:ea typeface="+mn-lt"/>
              <a:cs typeface="+mn-lt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Halten der Last und Transport von Punkt A nach B</a:t>
            </a:r>
            <a:endParaRPr lang="en-US">
              <a:ea typeface="+mn-lt"/>
              <a:cs typeface="+mn-lt"/>
            </a:endParaRPr>
          </a:p>
          <a:p>
            <a:pPr marL="685800" lvl="1"/>
            <a:endParaRPr lang="de-DE">
              <a:ea typeface="+mn-lt"/>
              <a:cs typeface="+mn-lt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Gewährleistung der Sicherheit der Passanten</a:t>
            </a:r>
            <a:endParaRPr lang="en-US"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0A547-C31D-486F-BAC8-2B04422DC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4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193B-C437-485A-AB65-6710FD8A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Greifermechanik</a:t>
            </a:r>
            <a:r>
              <a:rPr lang="en-US">
                <a:cs typeface="Arial"/>
              </a:rPr>
              <a:t> -</a:t>
            </a:r>
            <a:br>
              <a:rPr lang="en-US">
                <a:cs typeface="Arial"/>
              </a:rPr>
            </a:br>
            <a:r>
              <a:rPr lang="en-US" err="1">
                <a:cs typeface="Arial"/>
              </a:rPr>
              <a:t>Erstes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Konzept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2B6EB-B391-4B53-95CD-B645F0048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D9296-68E0-4864-8954-AA90A9664C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7038" y="574993"/>
            <a:ext cx="3960812" cy="5256584"/>
          </a:xfrm>
        </p:spPr>
        <p:txBody>
          <a:bodyPr/>
          <a:lstStyle/>
          <a:p>
            <a:r>
              <a:rPr lang="en-US" b="1" err="1">
                <a:cs typeface="Arial"/>
              </a:rPr>
              <a:t>Erstes</a:t>
            </a:r>
            <a:r>
              <a:rPr lang="en-US" b="1">
                <a:cs typeface="Arial"/>
              </a:rPr>
              <a:t> </a:t>
            </a:r>
            <a:r>
              <a:rPr lang="en-US" b="1" err="1">
                <a:cs typeface="Arial"/>
              </a:rPr>
              <a:t>Konzept</a:t>
            </a:r>
            <a:r>
              <a:rPr lang="en-US" b="1">
                <a:cs typeface="Arial"/>
              </a:rPr>
              <a:t>:</a:t>
            </a:r>
          </a:p>
          <a:p>
            <a:pPr>
              <a:buFontTx/>
              <a:buChar char="•"/>
            </a:pPr>
            <a:endParaRPr lang="en-US" b="1">
              <a:ea typeface="+mn-lt"/>
              <a:cs typeface="+mn-lt"/>
            </a:endParaRPr>
          </a:p>
          <a:p>
            <a:pPr lvl="1">
              <a:buFont typeface="Wingdings"/>
              <a:buChar char="v"/>
            </a:pPr>
            <a:r>
              <a:rPr lang="de-DE">
                <a:ea typeface="+mn-lt"/>
                <a:cs typeface="+mn-lt"/>
              </a:rPr>
              <a:t>Motor öffnet mittels Schnur ein Scherensystem</a:t>
            </a: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de-DE">
              <a:ea typeface="+mn-lt"/>
              <a:cs typeface="+mn-lt"/>
            </a:endParaRPr>
          </a:p>
          <a:p>
            <a:pPr lvl="1">
              <a:buFont typeface="Wingdings"/>
              <a:buChar char="v"/>
            </a:pPr>
            <a:r>
              <a:rPr lang="de-DE">
                <a:ea typeface="+mn-lt"/>
                <a:cs typeface="+mn-lt"/>
              </a:rPr>
              <a:t>Feder wirkt dem entgegen und hält die Last</a:t>
            </a: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de-DE">
              <a:cs typeface="Arial"/>
            </a:endParaRPr>
          </a:p>
          <a:p>
            <a:r>
              <a:rPr lang="en-US" b="1" err="1">
                <a:cs typeface="Arial"/>
              </a:rPr>
              <a:t>Vorteile</a:t>
            </a:r>
            <a:r>
              <a:rPr lang="en-US" b="1">
                <a:cs typeface="Arial"/>
              </a:rPr>
              <a:t>:</a:t>
            </a:r>
          </a:p>
          <a:p>
            <a:pPr>
              <a:buFontTx/>
              <a:buChar char="•"/>
            </a:pPr>
            <a:endParaRPr lang="en-US" b="1">
              <a:cs typeface="Arial"/>
            </a:endParaRPr>
          </a:p>
          <a:p>
            <a:pPr marL="685800" lvl="1">
              <a:spcBef>
                <a:spcPct val="0"/>
              </a:spcBef>
            </a:pPr>
            <a:r>
              <a:rPr lang="de-DE">
                <a:cs typeface="Arial"/>
              </a:rPr>
              <a:t>simpler Aufbau</a:t>
            </a:r>
            <a:endParaRPr lang="en-US">
              <a:cs typeface="Arial"/>
            </a:endParaRPr>
          </a:p>
          <a:p>
            <a:pPr marL="685800" lvl="1">
              <a:spcBef>
                <a:spcPct val="0"/>
              </a:spcBef>
            </a:pPr>
            <a:endParaRPr lang="de-DE">
              <a:cs typeface="Arial"/>
            </a:endParaRPr>
          </a:p>
          <a:p>
            <a:pPr marL="685800" lvl="1">
              <a:spcBef>
                <a:spcPct val="0"/>
              </a:spcBef>
            </a:pPr>
            <a:r>
              <a:rPr lang="de-DE">
                <a:cs typeface="Arial"/>
              </a:rPr>
              <a:t>Geringer Bauraum</a:t>
            </a:r>
            <a:endParaRPr lang="en-US">
              <a:cs typeface="Arial"/>
            </a:endParaRPr>
          </a:p>
          <a:p>
            <a:pPr marL="685800" lvl="1">
              <a:spcBef>
                <a:spcPct val="0"/>
              </a:spcBef>
            </a:pPr>
            <a:endParaRPr lang="de-DE">
              <a:cs typeface="Arial"/>
            </a:endParaRPr>
          </a:p>
          <a:p>
            <a:pPr marL="685800" lvl="1">
              <a:spcBef>
                <a:spcPct val="0"/>
              </a:spcBef>
            </a:pPr>
            <a:r>
              <a:rPr lang="de-DE">
                <a:cs typeface="Arial"/>
              </a:rPr>
              <a:t>Fail-Safe Prinzip</a:t>
            </a:r>
            <a:endParaRPr lang="en-US"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9FC992-7653-44E6-8BDD-BD252D191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7547" y="4128911"/>
            <a:ext cx="3781706" cy="4888041"/>
          </a:xfrm>
        </p:spPr>
        <p:txBody>
          <a:bodyPr/>
          <a:lstStyle/>
          <a:p>
            <a:r>
              <a:rPr lang="en-US" b="1" err="1">
                <a:ea typeface="+mn-lt"/>
                <a:cs typeface="+mn-lt"/>
              </a:rPr>
              <a:t>Nachteile</a:t>
            </a:r>
            <a:r>
              <a:rPr lang="en-US" b="1"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lvl="1">
              <a:spcBef>
                <a:spcPct val="0"/>
              </a:spcBef>
              <a:buFont typeface="Wingdings,Sans-Serif"/>
              <a:buChar char="v"/>
            </a:pPr>
            <a:r>
              <a:rPr lang="de-DE">
                <a:ea typeface="+mn-lt"/>
                <a:cs typeface="+mn-lt"/>
              </a:rPr>
              <a:t>Präzision beim Ansteuern</a:t>
            </a:r>
            <a:br>
              <a:rPr lang="de-DE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der Last notwendig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ct val="0"/>
              </a:spcBef>
              <a:buFont typeface="Wingdings,Sans-Serif"/>
              <a:buChar char="v"/>
            </a:pPr>
            <a:endParaRPr lang="de-DE">
              <a:ea typeface="+mn-lt"/>
              <a:cs typeface="+mn-lt"/>
            </a:endParaRPr>
          </a:p>
          <a:p>
            <a:pPr lvl="1">
              <a:spcBef>
                <a:spcPct val="0"/>
              </a:spcBef>
              <a:buFont typeface="Wingdings,Sans-Serif"/>
              <a:buChar char="v"/>
            </a:pPr>
            <a:r>
              <a:rPr lang="de-DE">
                <a:ea typeface="+mn-lt"/>
                <a:cs typeface="+mn-lt"/>
              </a:rPr>
              <a:t>Rutschfestigkeit ungewiss</a:t>
            </a:r>
            <a:endParaRPr lang="en-US">
              <a:ea typeface="+mn-lt"/>
              <a:cs typeface="+mn-lt"/>
            </a:endParaRPr>
          </a:p>
          <a:p>
            <a:pPr lvl="1">
              <a:spcBef>
                <a:spcPct val="0"/>
              </a:spcBef>
              <a:buFont typeface="Wingdings,Sans-Serif"/>
              <a:buChar char="v"/>
            </a:pPr>
            <a:endParaRPr lang="de-DE">
              <a:ea typeface="+mn-lt"/>
              <a:cs typeface="+mn-lt"/>
            </a:endParaRPr>
          </a:p>
          <a:p>
            <a:pPr lvl="1">
              <a:spcBef>
                <a:spcPct val="0"/>
              </a:spcBef>
              <a:buFont typeface="Wingdings,Sans-Serif"/>
              <a:buChar char="v"/>
            </a:pPr>
            <a:r>
              <a:rPr lang="de-DE">
                <a:ea typeface="+mn-lt"/>
                <a:cs typeface="+mn-lt"/>
              </a:rPr>
              <a:t>Federdimensionierung und</a:t>
            </a:r>
            <a:br>
              <a:rPr lang="de-DE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Lebensdauer ungewiss</a:t>
            </a:r>
            <a:endParaRPr lang="en-US">
              <a:ea typeface="+mn-lt"/>
              <a:cs typeface="+mn-lt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7733AB7D-FF72-48AF-9826-43F5C8B75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9" y="1364527"/>
            <a:ext cx="3661491" cy="280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6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690F-8AE3-42A1-801B-B7C60495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Greifermechanik</a:t>
            </a:r>
            <a:r>
              <a:rPr lang="en-US">
                <a:cs typeface="Arial"/>
              </a:rPr>
              <a:t> - 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Zweites </a:t>
            </a:r>
            <a:r>
              <a:rPr lang="en-US" err="1">
                <a:cs typeface="Arial"/>
              </a:rPr>
              <a:t>Konzept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4DE68-E727-4B99-9BC6-DFAB9ECF3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DA775-39E9-4C57-A09F-5841EB1608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709" y="1085982"/>
            <a:ext cx="3960812" cy="5256584"/>
          </a:xfrm>
        </p:spPr>
        <p:txBody>
          <a:bodyPr/>
          <a:lstStyle/>
          <a:p>
            <a:r>
              <a:rPr lang="en-US" b="1">
                <a:cs typeface="Arial"/>
              </a:rPr>
              <a:t>Zweites </a:t>
            </a:r>
            <a:r>
              <a:rPr lang="en-US" b="1" err="1">
                <a:cs typeface="Arial"/>
              </a:rPr>
              <a:t>Konzept</a:t>
            </a:r>
            <a:r>
              <a:rPr lang="en-US" b="1">
                <a:cs typeface="Arial"/>
              </a:rPr>
              <a:t>:</a:t>
            </a: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Motor öffnet und schließt mittels Hubzylinder Greifarme</a:t>
            </a:r>
            <a:endParaRPr lang="en-US" b="1">
              <a:cs typeface="Arial"/>
            </a:endParaRPr>
          </a:p>
          <a:p>
            <a:pPr marL="457200" lvl="1" indent="0">
              <a:buNone/>
            </a:pPr>
            <a:endParaRPr lang="de-DE">
              <a:cs typeface="Arial"/>
            </a:endParaRPr>
          </a:p>
          <a:p>
            <a:r>
              <a:rPr lang="en-US" b="1" err="1">
                <a:cs typeface="Arial"/>
              </a:rPr>
              <a:t>Vorteile</a:t>
            </a:r>
            <a:r>
              <a:rPr lang="en-US" b="1">
                <a:cs typeface="Arial"/>
              </a:rPr>
              <a:t>:</a:t>
            </a:r>
          </a:p>
          <a:p>
            <a:endParaRPr lang="en-US" b="1">
              <a:cs typeface="Arial"/>
            </a:endParaRPr>
          </a:p>
          <a:p>
            <a:pPr lvl="1">
              <a:spcBef>
                <a:spcPct val="0"/>
              </a:spcBef>
              <a:buFont typeface="Wingdings"/>
              <a:buChar char="v"/>
            </a:pPr>
            <a:r>
              <a:rPr lang="de-DE">
                <a:cs typeface="Arial"/>
              </a:rPr>
              <a:t>simpler Aufbau</a:t>
            </a:r>
            <a:endParaRPr lang="en-US">
              <a:cs typeface="Arial"/>
            </a:endParaRPr>
          </a:p>
          <a:p>
            <a:pPr lvl="1">
              <a:spcBef>
                <a:spcPct val="0"/>
              </a:spcBef>
              <a:buFont typeface="Wingdings"/>
              <a:buChar char="v"/>
            </a:pPr>
            <a:endParaRPr lang="de-DE">
              <a:cs typeface="Arial"/>
            </a:endParaRPr>
          </a:p>
          <a:p>
            <a:pPr lvl="1">
              <a:spcBef>
                <a:spcPct val="0"/>
              </a:spcBef>
              <a:buFont typeface="Wingdings"/>
              <a:buChar char="v"/>
            </a:pPr>
            <a:r>
              <a:rPr lang="de-DE">
                <a:cs typeface="Arial"/>
              </a:rPr>
              <a:t>Steifigkeit durch Hubzylinder</a:t>
            </a:r>
          </a:p>
          <a:p>
            <a:pPr lvl="1">
              <a:spcBef>
                <a:spcPct val="0"/>
              </a:spcBef>
              <a:buFont typeface="Wingdings"/>
              <a:buChar char="v"/>
            </a:pPr>
            <a:endParaRPr lang="de-DE">
              <a:cs typeface="Arial"/>
            </a:endParaRPr>
          </a:p>
          <a:p>
            <a:pPr lvl="1">
              <a:spcBef>
                <a:spcPct val="0"/>
              </a:spcBef>
              <a:buFont typeface="Wingdings"/>
              <a:buChar char="v"/>
            </a:pPr>
            <a:r>
              <a:rPr lang="de-DE">
                <a:cs typeface="Arial"/>
              </a:rPr>
              <a:t>Greifarmbreite beliebig einstellbar</a:t>
            </a:r>
            <a:br>
              <a:rPr lang="de-DE">
                <a:cs typeface="Arial"/>
              </a:rPr>
            </a:br>
            <a:endParaRPr lang="de-DE"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47F9D-A98F-4FE5-91C0-37F2D26FC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8229" y="4209593"/>
            <a:ext cx="4014788" cy="4888041"/>
          </a:xfrm>
        </p:spPr>
        <p:txBody>
          <a:bodyPr/>
          <a:lstStyle/>
          <a:p>
            <a:r>
              <a:rPr lang="en-US" b="1" err="1">
                <a:cs typeface="Arial"/>
              </a:rPr>
              <a:t>Nachteile</a:t>
            </a:r>
            <a:r>
              <a:rPr lang="en-US" b="1">
                <a:cs typeface="Arial"/>
              </a:rPr>
              <a:t>:</a:t>
            </a:r>
          </a:p>
          <a:p>
            <a:endParaRPr lang="en-US" b="1">
              <a:cs typeface="Arial"/>
            </a:endParaRPr>
          </a:p>
          <a:p>
            <a:pPr marL="685800" lvl="1">
              <a:spcBef>
                <a:spcPct val="0"/>
              </a:spcBef>
              <a:buFont typeface="Wingdings"/>
              <a:buChar char="v"/>
            </a:pPr>
            <a:r>
              <a:rPr lang="de-DE">
                <a:cs typeface="Arial"/>
              </a:rPr>
              <a:t>Präzision beim Ansteuern</a:t>
            </a:r>
            <a:br>
              <a:rPr lang="de-DE">
                <a:ea typeface="+mn-ea"/>
                <a:cs typeface="Arial"/>
              </a:rPr>
            </a:br>
            <a:r>
              <a:rPr lang="de-DE">
                <a:cs typeface="Arial"/>
              </a:rPr>
              <a:t>der Last notwendig</a:t>
            </a:r>
            <a:endParaRPr lang="en-US">
              <a:cs typeface="Arial"/>
            </a:endParaRPr>
          </a:p>
          <a:p>
            <a:pPr marL="685800" lvl="1">
              <a:spcBef>
                <a:spcPct val="0"/>
              </a:spcBef>
              <a:buFont typeface="Wingdings"/>
              <a:buChar char="v"/>
            </a:pPr>
            <a:endParaRPr lang="de-DE">
              <a:cs typeface="Arial"/>
            </a:endParaRPr>
          </a:p>
          <a:p>
            <a:pPr marL="685800" lvl="1">
              <a:spcBef>
                <a:spcPct val="0"/>
              </a:spcBef>
              <a:buFont typeface="Wingdings"/>
              <a:buChar char="v"/>
            </a:pPr>
            <a:r>
              <a:rPr lang="de-DE">
                <a:cs typeface="Arial"/>
              </a:rPr>
              <a:t>Rutschfestigkeit ungewiss</a:t>
            </a:r>
            <a:endParaRPr lang="en-US">
              <a:cs typeface="Arial"/>
            </a:endParaRPr>
          </a:p>
          <a:p>
            <a:pPr marL="400050" lvl="1" indent="0">
              <a:spcBef>
                <a:spcPct val="0"/>
              </a:spcBef>
              <a:buNone/>
            </a:pPr>
            <a:endParaRPr lang="de-DE">
              <a:cs typeface="Arial"/>
            </a:endParaRPr>
          </a:p>
          <a:p>
            <a:pPr marL="685800" lvl="1">
              <a:spcBef>
                <a:spcPct val="0"/>
              </a:spcBef>
              <a:buFont typeface="Wingdings"/>
              <a:buChar char="v"/>
            </a:pPr>
            <a:r>
              <a:rPr lang="de-DE">
                <a:cs typeface="Arial"/>
              </a:rPr>
              <a:t>Großer Bauraum durch Hubzylinder</a:t>
            </a:r>
            <a:endParaRPr lang="en-US">
              <a:cs typeface="Arial"/>
            </a:endParaRPr>
          </a:p>
        </p:txBody>
      </p:sp>
      <p:pic>
        <p:nvPicPr>
          <p:cNvPr id="7" name="Grafik 22">
            <a:extLst>
              <a:ext uri="{FF2B5EF4-FFF2-40B4-BE49-F238E27FC236}">
                <a16:creationId xmlns:a16="http://schemas.microsoft.com/office/drawing/2014/main" id="{D99EBBA1-D284-41FA-9895-0028A6A59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29" y="1425926"/>
            <a:ext cx="4558715" cy="248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B01C-682B-4A34-A5B6-803298F6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Greifermechanik</a:t>
            </a:r>
            <a:r>
              <a:rPr lang="en-US">
                <a:cs typeface="Arial"/>
              </a:rPr>
              <a:t> - </a:t>
            </a:r>
            <a:br>
              <a:rPr lang="en-US">
                <a:cs typeface="Arial"/>
              </a:rPr>
            </a:br>
            <a:r>
              <a:rPr lang="en-US" err="1">
                <a:cs typeface="Arial"/>
              </a:rPr>
              <a:t>Drittes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Konzept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93ED3-481A-45D5-B8F1-119203D8F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DB9D8-0F1D-4C9F-8151-4BF1B4074893}" type="slidenum">
              <a:rPr lang="en-US" smtClean="0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BD3CE-7D6B-4ECB-8DFE-4C1955C3CF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91" y="404664"/>
            <a:ext cx="3871165" cy="5256584"/>
          </a:xfrm>
        </p:spPr>
        <p:txBody>
          <a:bodyPr/>
          <a:lstStyle/>
          <a:p>
            <a:r>
              <a:rPr lang="en-US" b="1" err="1">
                <a:cs typeface="Arial"/>
              </a:rPr>
              <a:t>Drittes</a:t>
            </a:r>
            <a:r>
              <a:rPr lang="en-US" b="1">
                <a:cs typeface="Arial"/>
              </a:rPr>
              <a:t> </a:t>
            </a:r>
            <a:r>
              <a:rPr lang="en-US" b="1" err="1">
                <a:cs typeface="Arial"/>
              </a:rPr>
              <a:t>Konzept</a:t>
            </a:r>
            <a:r>
              <a:rPr lang="en-US" b="1">
                <a:cs typeface="Arial"/>
              </a:rPr>
              <a:t>:</a:t>
            </a:r>
          </a:p>
          <a:p>
            <a:pPr>
              <a:buFontTx/>
              <a:buChar char="•"/>
            </a:pPr>
            <a:endParaRPr lang="en-US" b="1">
              <a:ea typeface="+mn-lt"/>
              <a:cs typeface="+mn-lt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Knickgelenk an dessen Ende ein Magnet hängt</a:t>
            </a:r>
            <a:endParaRPr lang="en-US">
              <a:ea typeface="+mn-lt"/>
              <a:cs typeface="+mn-lt"/>
            </a:endParaRPr>
          </a:p>
          <a:p>
            <a:pPr marL="685800" lvl="1"/>
            <a:endParaRPr lang="de-DE">
              <a:ea typeface="+mn-lt"/>
              <a:cs typeface="+mn-lt"/>
            </a:endParaRPr>
          </a:p>
          <a:p>
            <a:pPr marL="685800" lvl="1"/>
            <a:r>
              <a:rPr lang="de-DE">
                <a:ea typeface="+mn-lt"/>
                <a:cs typeface="+mn-lt"/>
              </a:rPr>
              <a:t>Knickgelenk wird mittels 2 Motoren bewegt</a:t>
            </a:r>
            <a:endParaRPr lang="en-US">
              <a:cs typeface="Arial"/>
            </a:endParaRPr>
          </a:p>
          <a:p>
            <a:endParaRPr lang="en-US" b="1">
              <a:cs typeface="Arial"/>
            </a:endParaRPr>
          </a:p>
          <a:p>
            <a:r>
              <a:rPr lang="en-US" b="1" err="1">
                <a:cs typeface="Arial"/>
              </a:rPr>
              <a:t>Vorteile</a:t>
            </a:r>
            <a:r>
              <a:rPr lang="en-US" b="1">
                <a:cs typeface="Arial"/>
              </a:rPr>
              <a:t>:</a:t>
            </a:r>
          </a:p>
          <a:p>
            <a:endParaRPr lang="en-US" b="1">
              <a:cs typeface="Arial"/>
            </a:endParaRPr>
          </a:p>
          <a:p>
            <a:pPr lvl="1" indent="-342900">
              <a:spcBef>
                <a:spcPct val="0"/>
              </a:spcBef>
            </a:pPr>
            <a:r>
              <a:rPr lang="de-DE">
                <a:cs typeface="Arial"/>
              </a:rPr>
              <a:t>Geringe Präzision benötigt</a:t>
            </a:r>
            <a:endParaRPr lang="en-US">
              <a:cs typeface="Arial"/>
            </a:endParaRPr>
          </a:p>
          <a:p>
            <a:pPr lvl="1" indent="-342900">
              <a:spcBef>
                <a:spcPct val="0"/>
              </a:spcBef>
            </a:pPr>
            <a:endParaRPr lang="de-DE">
              <a:cs typeface="Arial"/>
            </a:endParaRPr>
          </a:p>
          <a:p>
            <a:pPr lvl="1" indent="-342900">
              <a:spcBef>
                <a:spcPct val="0"/>
              </a:spcBef>
            </a:pPr>
            <a:r>
              <a:rPr lang="de-DE">
                <a:cs typeface="Arial"/>
              </a:rPr>
              <a:t>Höhere Zuverlässigkeit ohne</a:t>
            </a:r>
            <a:br>
              <a:rPr lang="de-DE">
                <a:ea typeface="+mn-ea"/>
                <a:cs typeface="Arial"/>
              </a:rPr>
            </a:br>
            <a:r>
              <a:rPr lang="de-DE">
                <a:cs typeface="Arial"/>
              </a:rPr>
              <a:t>Reibungskomponente</a:t>
            </a:r>
            <a:endParaRPr lang="en-US"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8BA77-F92B-4F12-A53B-F07228E49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4794" y="3904793"/>
            <a:ext cx="4014788" cy="4888041"/>
          </a:xfrm>
        </p:spPr>
        <p:txBody>
          <a:bodyPr/>
          <a:lstStyle/>
          <a:p>
            <a:r>
              <a:rPr lang="en-US" b="1" err="1">
                <a:cs typeface="Arial"/>
              </a:rPr>
              <a:t>Nachteile</a:t>
            </a:r>
            <a:r>
              <a:rPr lang="en-US">
                <a:cs typeface="Arial"/>
              </a:rPr>
              <a:t>:</a:t>
            </a:r>
          </a:p>
          <a:p>
            <a:endParaRPr lang="en-US">
              <a:cs typeface="Arial"/>
            </a:endParaRPr>
          </a:p>
          <a:p>
            <a:pPr marL="685800" lvl="1">
              <a:spcBef>
                <a:spcPct val="0"/>
              </a:spcBef>
            </a:pPr>
            <a:r>
              <a:rPr lang="de-DE">
                <a:cs typeface="Arial"/>
              </a:rPr>
              <a:t>Hohe Gesamtmasse durch zweiten Motor und Magnet</a:t>
            </a:r>
            <a:endParaRPr lang="en-US">
              <a:cs typeface="Arial"/>
            </a:endParaRPr>
          </a:p>
          <a:p>
            <a:pPr marL="685800" lvl="1">
              <a:spcBef>
                <a:spcPct val="0"/>
              </a:spcBef>
            </a:pPr>
            <a:endParaRPr lang="de-DE">
              <a:cs typeface="Arial"/>
            </a:endParaRPr>
          </a:p>
          <a:p>
            <a:pPr marL="685800" lvl="1">
              <a:spcBef>
                <a:spcPct val="0"/>
              </a:spcBef>
            </a:pPr>
            <a:r>
              <a:rPr lang="de-DE">
                <a:cs typeface="Arial"/>
              </a:rPr>
              <a:t>Max. Paketmasse niedrig</a:t>
            </a:r>
            <a:endParaRPr lang="en-US">
              <a:cs typeface="Arial"/>
            </a:endParaRPr>
          </a:p>
          <a:p>
            <a:pPr marL="685800" lvl="1">
              <a:spcBef>
                <a:spcPct val="0"/>
              </a:spcBef>
            </a:pPr>
            <a:endParaRPr lang="de-DE">
              <a:cs typeface="Arial"/>
            </a:endParaRPr>
          </a:p>
          <a:p>
            <a:pPr marL="685800" lvl="1">
              <a:spcBef>
                <a:spcPct val="0"/>
              </a:spcBef>
            </a:pPr>
            <a:r>
              <a:rPr lang="de-DE">
                <a:cs typeface="Arial"/>
              </a:rPr>
              <a:t>Kamera und Sensorposition schwer zentrierbar</a:t>
            </a:r>
            <a:endParaRPr lang="en-US">
              <a:cs typeface="Arial"/>
            </a:endParaRPr>
          </a:p>
        </p:txBody>
      </p:sp>
      <p:pic>
        <p:nvPicPr>
          <p:cNvPr id="8" name="Grafik 22">
            <a:extLst>
              <a:ext uri="{FF2B5EF4-FFF2-40B4-BE49-F238E27FC236}">
                <a16:creationId xmlns:a16="http://schemas.microsoft.com/office/drawing/2014/main" id="{78157B30-B8CC-4162-9C01-6FC858E65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61" y="1346595"/>
            <a:ext cx="3195963" cy="25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70281"/>
      </p:ext>
    </p:extLst>
  </p:cSld>
  <p:clrMapOvr>
    <a:masterClrMapping/>
  </p:clrMapOvr>
</p:sld>
</file>

<file path=ppt/theme/theme1.xml><?xml version="1.0" encoding="utf-8"?>
<a:theme xmlns:a="http://schemas.openxmlformats.org/drawingml/2006/main" name="1_ITM_folien_en">
  <a:themeElements>
    <a:clrScheme name="ITM_folien_e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TM_folien_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indent="0">
          <a:buFontTx/>
          <a:buNone/>
          <a:defRPr dirty="0" smtClean="0">
            <a:solidFill>
              <a:schemeClr val="tx1"/>
            </a:solidFill>
            <a:latin typeface="+mj-lt"/>
          </a:defRPr>
        </a:defPPr>
      </a:lstStyle>
    </a:txDef>
  </a:objectDefaults>
  <a:extraClrSchemeLst>
    <a:extraClrScheme>
      <a:clrScheme name="ITM_folien_e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M_folien_e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M_folien_e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3F0FD366C22764996EA6A326DC34A18" ma:contentTypeVersion="13" ma:contentTypeDescription="Ein neues Dokument erstellen." ma:contentTypeScope="" ma:versionID="5a2e32879cb65371f2fd6da75da3713c">
  <xsd:schema xmlns:xsd="http://www.w3.org/2001/XMLSchema" xmlns:xs="http://www.w3.org/2001/XMLSchema" xmlns:p="http://schemas.microsoft.com/office/2006/metadata/properties" xmlns:ns3="07666700-b018-44c4-b5a5-d9731e6aed9e" xmlns:ns4="e907a7db-5b1f-4de7-ab9b-14dc424c4e23" targetNamespace="http://schemas.microsoft.com/office/2006/metadata/properties" ma:root="true" ma:fieldsID="f3370b11c15062db6677fec9a49973c5" ns3:_="" ns4:_="">
    <xsd:import namespace="07666700-b018-44c4-b5a5-d9731e6aed9e"/>
    <xsd:import namespace="e907a7db-5b1f-4de7-ab9b-14dc424c4e2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666700-b018-44c4-b5a5-d9731e6aed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7a7db-5b1f-4de7-ab9b-14dc424c4e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D978A1-3C87-4577-9DDD-B038431994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A2454C-B4AC-4E9C-B78D-BF238E78E305}">
  <ds:schemaRefs>
    <ds:schemaRef ds:uri="07666700-b018-44c4-b5a5-d9731e6aed9e"/>
    <ds:schemaRef ds:uri="e907a7db-5b1f-4de7-ab9b-14dc424c4e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CC050E-46BC-4283-9006-62B8EBFC8EF0}">
  <ds:schemaRefs>
    <ds:schemaRef ds:uri="07666700-b018-44c4-b5a5-d9731e6aed9e"/>
    <ds:schemaRef ds:uri="e907a7db-5b1f-4de7-ab9b-14dc424c4e2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lides>30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1_ITM_folien_en</vt:lpstr>
      <vt:lpstr>Studentische Projektarbeit “Parcelcopter”</vt:lpstr>
      <vt:lpstr>Einleitung</vt:lpstr>
      <vt:lpstr>Gliederung</vt:lpstr>
      <vt:lpstr>Greifermechanik - Ziel</vt:lpstr>
      <vt:lpstr>Greifermechanik - Vorgaben</vt:lpstr>
      <vt:lpstr>Greifermechanik - Funktion</vt:lpstr>
      <vt:lpstr>Greifermechanik - Erstes Konzept</vt:lpstr>
      <vt:lpstr>Greifermechanik -  Zweites Konzept</vt:lpstr>
      <vt:lpstr>Greifermechanik -  Drittes Konzept</vt:lpstr>
      <vt:lpstr>Greifermechanik -  Konzeptauswahl</vt:lpstr>
      <vt:lpstr>Greifermechanik -  Berechnung</vt:lpstr>
      <vt:lpstr>Greifermechanik -  Berechnung</vt:lpstr>
      <vt:lpstr>Greifermechanik –  Vom Modell zum ersten Exemplar</vt:lpstr>
      <vt:lpstr>Sensorik und Aktorik</vt:lpstr>
      <vt:lpstr>Ultraschallsensor</vt:lpstr>
      <vt:lpstr>Global Positioning System (GPS)</vt:lpstr>
      <vt:lpstr>Kamera</vt:lpstr>
      <vt:lpstr>Elektrischer Hubzylinder</vt:lpstr>
      <vt:lpstr>Flight Controller</vt:lpstr>
      <vt:lpstr>Anforderungen an die Software-Architektur</vt:lpstr>
      <vt:lpstr>Features</vt:lpstr>
      <vt:lpstr>Erster Ansatz: Monolithische Single Application</vt:lpstr>
      <vt:lpstr>Zweiter Ansatz: Serviceorientierte Architektur</vt:lpstr>
      <vt:lpstr>Implementierung in ROS</vt:lpstr>
      <vt:lpstr>Bilderkennung</vt:lpstr>
      <vt:lpstr>Relative Position bestimmen</vt:lpstr>
      <vt:lpstr>PowerPoint Presentation</vt:lpstr>
      <vt:lpstr>PowerPoint Presentation</vt:lpstr>
      <vt:lpstr>Ablauf</vt:lpstr>
      <vt:lpstr>Quellen</vt:lpstr>
    </vt:vector>
  </TitlesOfParts>
  <Company>Universitaet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Occasion</dc:title>
  <dc:creator>Hannes</dc:creator>
  <cp:revision>1</cp:revision>
  <cp:lastPrinted>2015-11-18T07:04:48Z</cp:lastPrinted>
  <dcterms:created xsi:type="dcterms:W3CDTF">2014-12-27T15:39:02Z</dcterms:created>
  <dcterms:modified xsi:type="dcterms:W3CDTF">2020-07-22T13:46:33Z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0x01010093F0FD366C22764996EA6A326DC34A18</vt:lpwstr>
  </property>
</Properties>
</file>